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57" r:id="rId4"/>
    <p:sldId id="258" r:id="rId5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90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2049"/>
          <p:cNvGrpSpPr>
            <a:grpSpLocks noChangeAspect="1"/>
          </p:cNvGrpSpPr>
          <p:nvPr/>
        </p:nvGrpSpPr>
        <p:grpSpPr>
          <a:xfrm>
            <a:off x="0" y="0"/>
            <a:ext cx="1303338" cy="6858000"/>
            <a:chOff x="0" y="0"/>
            <a:chExt cx="821" cy="4077"/>
          </a:xfrm>
        </p:grpSpPr>
        <p:sp>
          <p:nvSpPr>
            <p:cNvPr id="2051" name="文本框 2050"/>
            <p:cNvSpPr txBox="1">
              <a:spLocks noChangeAspect="1"/>
            </p:cNvSpPr>
            <p:nvPr userDrawn="1"/>
          </p:nvSpPr>
          <p:spPr>
            <a:xfrm>
              <a:off x="0" y="0"/>
              <a:ext cx="821" cy="407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36000" tIns="36000" rIns="36000" bIns="36000"/>
            <a:p>
              <a:pPr lvl="0" eaLnBrk="0" hangingPunct="0"/>
              <a:endParaRPr lang="en-US" sz="1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2" name="未知"/>
            <p:cNvSpPr>
              <a:spLocks noChangeAspect="1"/>
            </p:cNvSpPr>
            <p:nvPr userDrawn="1"/>
          </p:nvSpPr>
          <p:spPr>
            <a:xfrm>
              <a:off x="175" y="3733"/>
              <a:ext cx="208" cy="211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5495" y="15096"/>
                  </a:moveTo>
                  <a:lnTo>
                    <a:pt x="15495" y="15096"/>
                  </a:lnTo>
                  <a:lnTo>
                    <a:pt x="6808" y="15096"/>
                  </a:lnTo>
                  <a:lnTo>
                    <a:pt x="6808" y="15096"/>
                  </a:lnTo>
                  <a:lnTo>
                    <a:pt x="6104" y="15096"/>
                  </a:lnTo>
                  <a:lnTo>
                    <a:pt x="6104" y="15096"/>
                  </a:lnTo>
                  <a:lnTo>
                    <a:pt x="6104" y="6038"/>
                  </a:lnTo>
                  <a:lnTo>
                    <a:pt x="6104" y="6038"/>
                  </a:lnTo>
                  <a:lnTo>
                    <a:pt x="14321" y="6038"/>
                  </a:lnTo>
                  <a:lnTo>
                    <a:pt x="15260" y="6038"/>
                  </a:lnTo>
                  <a:lnTo>
                    <a:pt x="15495" y="6270"/>
                  </a:lnTo>
                  <a:lnTo>
                    <a:pt x="15495" y="6270"/>
                  </a:lnTo>
                  <a:lnTo>
                    <a:pt x="15495" y="15096"/>
                  </a:lnTo>
                  <a:lnTo>
                    <a:pt x="15495" y="1509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" name="未知"/>
            <p:cNvSpPr>
              <a:spLocks noChangeAspect="1"/>
            </p:cNvSpPr>
            <p:nvPr userDrawn="1"/>
          </p:nvSpPr>
          <p:spPr>
            <a:xfrm>
              <a:off x="175" y="2447"/>
              <a:ext cx="208" cy="208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5495" y="14791"/>
                  </a:moveTo>
                  <a:lnTo>
                    <a:pt x="15495" y="14791"/>
                  </a:lnTo>
                  <a:lnTo>
                    <a:pt x="6104" y="14791"/>
                  </a:lnTo>
                  <a:lnTo>
                    <a:pt x="6104" y="14791"/>
                  </a:lnTo>
                  <a:lnTo>
                    <a:pt x="6104" y="5634"/>
                  </a:lnTo>
                  <a:lnTo>
                    <a:pt x="6104" y="5634"/>
                  </a:lnTo>
                  <a:lnTo>
                    <a:pt x="15495" y="5634"/>
                  </a:lnTo>
                  <a:lnTo>
                    <a:pt x="15495" y="5634"/>
                  </a:lnTo>
                  <a:lnTo>
                    <a:pt x="15495" y="14791"/>
                  </a:lnTo>
                  <a:lnTo>
                    <a:pt x="15495" y="1479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" name="未知"/>
            <p:cNvSpPr>
              <a:spLocks noChangeAspect="1"/>
            </p:cNvSpPr>
            <p:nvPr userDrawn="1"/>
          </p:nvSpPr>
          <p:spPr>
            <a:xfrm>
              <a:off x="175" y="1161"/>
              <a:ext cx="208" cy="206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5495" y="15191"/>
                  </a:moveTo>
                  <a:lnTo>
                    <a:pt x="15495" y="15191"/>
                  </a:lnTo>
                  <a:lnTo>
                    <a:pt x="6104" y="15191"/>
                  </a:lnTo>
                  <a:lnTo>
                    <a:pt x="6104" y="15191"/>
                  </a:lnTo>
                  <a:lnTo>
                    <a:pt x="6104" y="10206"/>
                  </a:lnTo>
                  <a:lnTo>
                    <a:pt x="6104" y="5933"/>
                  </a:lnTo>
                  <a:lnTo>
                    <a:pt x="6104" y="5933"/>
                  </a:lnTo>
                  <a:lnTo>
                    <a:pt x="15495" y="5933"/>
                  </a:lnTo>
                  <a:lnTo>
                    <a:pt x="15495" y="5933"/>
                  </a:lnTo>
                  <a:lnTo>
                    <a:pt x="15495" y="15191"/>
                  </a:lnTo>
                  <a:lnTo>
                    <a:pt x="15495" y="1519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5" name="未知"/>
            <p:cNvSpPr>
              <a:spLocks noChangeAspect="1"/>
            </p:cNvSpPr>
            <p:nvPr userDrawn="1"/>
          </p:nvSpPr>
          <p:spPr>
            <a:xfrm>
              <a:off x="592" y="903"/>
              <a:ext cx="84" cy="86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1600" y="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6" name="未知"/>
            <p:cNvSpPr>
              <a:spLocks noChangeAspect="1"/>
            </p:cNvSpPr>
            <p:nvPr userDrawn="1"/>
          </p:nvSpPr>
          <p:spPr>
            <a:xfrm>
              <a:off x="592" y="2193"/>
              <a:ext cx="79" cy="84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1600" y="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7" name="未知"/>
            <p:cNvSpPr>
              <a:spLocks noChangeAspect="1"/>
            </p:cNvSpPr>
            <p:nvPr userDrawn="1"/>
          </p:nvSpPr>
          <p:spPr>
            <a:xfrm>
              <a:off x="0" y="0"/>
              <a:ext cx="816" cy="4077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9439" y="5549"/>
                  </a:moveTo>
                  <a:lnTo>
                    <a:pt x="19439" y="5549"/>
                  </a:lnTo>
                  <a:lnTo>
                    <a:pt x="13919" y="5549"/>
                  </a:lnTo>
                  <a:lnTo>
                    <a:pt x="13919" y="5549"/>
                  </a:lnTo>
                  <a:lnTo>
                    <a:pt x="13919" y="4456"/>
                  </a:lnTo>
                  <a:lnTo>
                    <a:pt x="13919" y="4456"/>
                  </a:lnTo>
                  <a:lnTo>
                    <a:pt x="19439" y="4456"/>
                  </a:lnTo>
                  <a:lnTo>
                    <a:pt x="19439" y="4456"/>
                  </a:lnTo>
                  <a:lnTo>
                    <a:pt x="19439" y="5549"/>
                  </a:lnTo>
                  <a:lnTo>
                    <a:pt x="19439" y="5549"/>
                  </a:lnTo>
                  <a:close/>
                  <a:moveTo>
                    <a:pt x="19439" y="4024"/>
                  </a:moveTo>
                  <a:lnTo>
                    <a:pt x="19439" y="4024"/>
                  </a:lnTo>
                  <a:lnTo>
                    <a:pt x="6419" y="4024"/>
                  </a:lnTo>
                  <a:lnTo>
                    <a:pt x="6419" y="4024"/>
                  </a:lnTo>
                  <a:lnTo>
                    <a:pt x="6419" y="1381"/>
                  </a:lnTo>
                  <a:lnTo>
                    <a:pt x="6419" y="1381"/>
                  </a:lnTo>
                  <a:lnTo>
                    <a:pt x="14039" y="1381"/>
                  </a:lnTo>
                  <a:lnTo>
                    <a:pt x="14039" y="1381"/>
                  </a:lnTo>
                  <a:lnTo>
                    <a:pt x="14039" y="2943"/>
                  </a:lnTo>
                  <a:lnTo>
                    <a:pt x="14039" y="2943"/>
                  </a:lnTo>
                  <a:lnTo>
                    <a:pt x="11999" y="2943"/>
                  </a:lnTo>
                  <a:lnTo>
                    <a:pt x="11999" y="2943"/>
                  </a:lnTo>
                  <a:lnTo>
                    <a:pt x="11819" y="2102"/>
                  </a:lnTo>
                  <a:lnTo>
                    <a:pt x="11819" y="2102"/>
                  </a:lnTo>
                  <a:lnTo>
                    <a:pt x="11819" y="2078"/>
                  </a:lnTo>
                  <a:lnTo>
                    <a:pt x="11579" y="2078"/>
                  </a:lnTo>
                  <a:lnTo>
                    <a:pt x="10019" y="2078"/>
                  </a:lnTo>
                  <a:lnTo>
                    <a:pt x="10019" y="2078"/>
                  </a:lnTo>
                  <a:lnTo>
                    <a:pt x="9839" y="2078"/>
                  </a:lnTo>
                  <a:lnTo>
                    <a:pt x="9839" y="2078"/>
                  </a:lnTo>
                  <a:lnTo>
                    <a:pt x="9839" y="3327"/>
                  </a:lnTo>
                  <a:lnTo>
                    <a:pt x="9839" y="3327"/>
                  </a:lnTo>
                  <a:lnTo>
                    <a:pt x="10019" y="3327"/>
                  </a:lnTo>
                  <a:lnTo>
                    <a:pt x="10019" y="3327"/>
                  </a:lnTo>
                  <a:lnTo>
                    <a:pt x="16019" y="3327"/>
                  </a:lnTo>
                  <a:lnTo>
                    <a:pt x="16019" y="3327"/>
                  </a:lnTo>
                  <a:lnTo>
                    <a:pt x="16200" y="3327"/>
                  </a:lnTo>
                  <a:lnTo>
                    <a:pt x="16200" y="3327"/>
                  </a:lnTo>
                  <a:lnTo>
                    <a:pt x="16200" y="984"/>
                  </a:lnTo>
                  <a:lnTo>
                    <a:pt x="16200" y="984"/>
                  </a:lnTo>
                  <a:lnTo>
                    <a:pt x="16019" y="984"/>
                  </a:lnTo>
                  <a:lnTo>
                    <a:pt x="16019" y="984"/>
                  </a:lnTo>
                  <a:lnTo>
                    <a:pt x="4499" y="1021"/>
                  </a:lnTo>
                  <a:lnTo>
                    <a:pt x="4499" y="1021"/>
                  </a:lnTo>
                  <a:lnTo>
                    <a:pt x="4499" y="4696"/>
                  </a:lnTo>
                  <a:lnTo>
                    <a:pt x="4499" y="4696"/>
                  </a:lnTo>
                  <a:lnTo>
                    <a:pt x="8219" y="4709"/>
                  </a:lnTo>
                  <a:lnTo>
                    <a:pt x="8219" y="4709"/>
                  </a:lnTo>
                  <a:lnTo>
                    <a:pt x="8219" y="5441"/>
                  </a:lnTo>
                  <a:lnTo>
                    <a:pt x="8219" y="5441"/>
                  </a:lnTo>
                  <a:lnTo>
                    <a:pt x="11999" y="5465"/>
                  </a:lnTo>
                  <a:lnTo>
                    <a:pt x="11999" y="5465"/>
                  </a:lnTo>
                  <a:lnTo>
                    <a:pt x="11999" y="6174"/>
                  </a:lnTo>
                  <a:lnTo>
                    <a:pt x="11999" y="6174"/>
                  </a:lnTo>
                  <a:lnTo>
                    <a:pt x="15719" y="6210"/>
                  </a:lnTo>
                  <a:lnTo>
                    <a:pt x="15719" y="6210"/>
                  </a:lnTo>
                  <a:lnTo>
                    <a:pt x="15719" y="6931"/>
                  </a:lnTo>
                  <a:lnTo>
                    <a:pt x="15719" y="6931"/>
                  </a:lnTo>
                  <a:lnTo>
                    <a:pt x="19439" y="6967"/>
                  </a:lnTo>
                  <a:lnTo>
                    <a:pt x="19439" y="6967"/>
                  </a:lnTo>
                  <a:lnTo>
                    <a:pt x="19439" y="10859"/>
                  </a:lnTo>
                  <a:lnTo>
                    <a:pt x="19439" y="10859"/>
                  </a:lnTo>
                  <a:lnTo>
                    <a:pt x="6419" y="10859"/>
                  </a:lnTo>
                  <a:lnTo>
                    <a:pt x="6419" y="10859"/>
                  </a:lnTo>
                  <a:lnTo>
                    <a:pt x="6419" y="8228"/>
                  </a:lnTo>
                  <a:lnTo>
                    <a:pt x="6419" y="8228"/>
                  </a:lnTo>
                  <a:lnTo>
                    <a:pt x="14039" y="8228"/>
                  </a:lnTo>
                  <a:lnTo>
                    <a:pt x="14039" y="8228"/>
                  </a:lnTo>
                  <a:lnTo>
                    <a:pt x="14039" y="9790"/>
                  </a:lnTo>
                  <a:lnTo>
                    <a:pt x="14039" y="9790"/>
                  </a:lnTo>
                  <a:lnTo>
                    <a:pt x="11999" y="9790"/>
                  </a:lnTo>
                  <a:lnTo>
                    <a:pt x="11999" y="9790"/>
                  </a:lnTo>
                  <a:lnTo>
                    <a:pt x="11819" y="8925"/>
                  </a:lnTo>
                  <a:lnTo>
                    <a:pt x="11819" y="8925"/>
                  </a:lnTo>
                  <a:lnTo>
                    <a:pt x="10019" y="8937"/>
                  </a:lnTo>
                  <a:lnTo>
                    <a:pt x="10019" y="8937"/>
                  </a:lnTo>
                  <a:lnTo>
                    <a:pt x="9839" y="8937"/>
                  </a:lnTo>
                  <a:lnTo>
                    <a:pt x="9839" y="8937"/>
                  </a:lnTo>
                  <a:lnTo>
                    <a:pt x="9839" y="10187"/>
                  </a:lnTo>
                  <a:lnTo>
                    <a:pt x="9839" y="10187"/>
                  </a:lnTo>
                  <a:lnTo>
                    <a:pt x="10019" y="10187"/>
                  </a:lnTo>
                  <a:lnTo>
                    <a:pt x="10019" y="10187"/>
                  </a:lnTo>
                  <a:lnTo>
                    <a:pt x="16019" y="10187"/>
                  </a:lnTo>
                  <a:lnTo>
                    <a:pt x="16019" y="10187"/>
                  </a:lnTo>
                  <a:lnTo>
                    <a:pt x="16200" y="10187"/>
                  </a:lnTo>
                  <a:lnTo>
                    <a:pt x="16200" y="10187"/>
                  </a:lnTo>
                  <a:lnTo>
                    <a:pt x="16200" y="7844"/>
                  </a:lnTo>
                  <a:lnTo>
                    <a:pt x="16200" y="7844"/>
                  </a:lnTo>
                  <a:lnTo>
                    <a:pt x="16019" y="7844"/>
                  </a:lnTo>
                  <a:lnTo>
                    <a:pt x="16019" y="7844"/>
                  </a:lnTo>
                  <a:lnTo>
                    <a:pt x="16019" y="7808"/>
                  </a:lnTo>
                  <a:lnTo>
                    <a:pt x="16019" y="7808"/>
                  </a:lnTo>
                  <a:lnTo>
                    <a:pt x="4499" y="7808"/>
                  </a:lnTo>
                  <a:lnTo>
                    <a:pt x="4499" y="7808"/>
                  </a:lnTo>
                  <a:lnTo>
                    <a:pt x="4499" y="7844"/>
                  </a:lnTo>
                  <a:lnTo>
                    <a:pt x="4499" y="7844"/>
                  </a:lnTo>
                  <a:lnTo>
                    <a:pt x="4499" y="11544"/>
                  </a:lnTo>
                  <a:lnTo>
                    <a:pt x="4499" y="11544"/>
                  </a:lnTo>
                  <a:lnTo>
                    <a:pt x="8219" y="11544"/>
                  </a:lnTo>
                  <a:lnTo>
                    <a:pt x="8219" y="11544"/>
                  </a:lnTo>
                  <a:lnTo>
                    <a:pt x="8219" y="12289"/>
                  </a:lnTo>
                  <a:lnTo>
                    <a:pt x="8219" y="12289"/>
                  </a:lnTo>
                  <a:lnTo>
                    <a:pt x="11999" y="12289"/>
                  </a:lnTo>
                  <a:lnTo>
                    <a:pt x="11999" y="12289"/>
                  </a:lnTo>
                  <a:lnTo>
                    <a:pt x="11999" y="13034"/>
                  </a:lnTo>
                  <a:lnTo>
                    <a:pt x="11999" y="13034"/>
                  </a:lnTo>
                  <a:lnTo>
                    <a:pt x="15719" y="13034"/>
                  </a:lnTo>
                  <a:lnTo>
                    <a:pt x="15719" y="13034"/>
                  </a:lnTo>
                  <a:lnTo>
                    <a:pt x="15719" y="13803"/>
                  </a:lnTo>
                  <a:lnTo>
                    <a:pt x="15719" y="13803"/>
                  </a:lnTo>
                  <a:lnTo>
                    <a:pt x="19439" y="13803"/>
                  </a:lnTo>
                  <a:lnTo>
                    <a:pt x="19439" y="13803"/>
                  </a:lnTo>
                  <a:lnTo>
                    <a:pt x="19439" y="17731"/>
                  </a:lnTo>
                  <a:lnTo>
                    <a:pt x="19439" y="17731"/>
                  </a:lnTo>
                  <a:lnTo>
                    <a:pt x="6419" y="17731"/>
                  </a:lnTo>
                  <a:lnTo>
                    <a:pt x="6419" y="17731"/>
                  </a:lnTo>
                  <a:lnTo>
                    <a:pt x="6419" y="15076"/>
                  </a:lnTo>
                  <a:lnTo>
                    <a:pt x="6419" y="15076"/>
                  </a:lnTo>
                  <a:lnTo>
                    <a:pt x="14039" y="15076"/>
                  </a:lnTo>
                  <a:lnTo>
                    <a:pt x="14039" y="15076"/>
                  </a:lnTo>
                  <a:lnTo>
                    <a:pt x="14039" y="16638"/>
                  </a:lnTo>
                  <a:lnTo>
                    <a:pt x="14039" y="16638"/>
                  </a:lnTo>
                  <a:lnTo>
                    <a:pt x="11999" y="16638"/>
                  </a:lnTo>
                  <a:lnTo>
                    <a:pt x="11999" y="16638"/>
                  </a:lnTo>
                  <a:lnTo>
                    <a:pt x="11819" y="15785"/>
                  </a:lnTo>
                  <a:lnTo>
                    <a:pt x="11819" y="15785"/>
                  </a:lnTo>
                  <a:lnTo>
                    <a:pt x="10019" y="15785"/>
                  </a:lnTo>
                  <a:lnTo>
                    <a:pt x="10019" y="15785"/>
                  </a:lnTo>
                  <a:lnTo>
                    <a:pt x="9839" y="15785"/>
                  </a:lnTo>
                  <a:lnTo>
                    <a:pt x="9839" y="15785"/>
                  </a:lnTo>
                  <a:lnTo>
                    <a:pt x="9839" y="17046"/>
                  </a:lnTo>
                  <a:lnTo>
                    <a:pt x="9839" y="17046"/>
                  </a:lnTo>
                  <a:lnTo>
                    <a:pt x="10019" y="17046"/>
                  </a:lnTo>
                  <a:lnTo>
                    <a:pt x="10019" y="17046"/>
                  </a:lnTo>
                  <a:lnTo>
                    <a:pt x="16019" y="17058"/>
                  </a:lnTo>
                  <a:lnTo>
                    <a:pt x="16019" y="17058"/>
                  </a:lnTo>
                  <a:lnTo>
                    <a:pt x="16200" y="17058"/>
                  </a:lnTo>
                  <a:lnTo>
                    <a:pt x="16200" y="17058"/>
                  </a:lnTo>
                  <a:lnTo>
                    <a:pt x="16200" y="14692"/>
                  </a:lnTo>
                  <a:lnTo>
                    <a:pt x="16200" y="14692"/>
                  </a:lnTo>
                  <a:lnTo>
                    <a:pt x="16019" y="14692"/>
                  </a:lnTo>
                  <a:lnTo>
                    <a:pt x="16019" y="14692"/>
                  </a:lnTo>
                  <a:lnTo>
                    <a:pt x="4499" y="14692"/>
                  </a:lnTo>
                  <a:lnTo>
                    <a:pt x="4499" y="14692"/>
                  </a:lnTo>
                  <a:lnTo>
                    <a:pt x="4499" y="18392"/>
                  </a:lnTo>
                  <a:lnTo>
                    <a:pt x="4499" y="18392"/>
                  </a:lnTo>
                  <a:lnTo>
                    <a:pt x="8219" y="18428"/>
                  </a:lnTo>
                  <a:lnTo>
                    <a:pt x="8219" y="18428"/>
                  </a:lnTo>
                  <a:lnTo>
                    <a:pt x="8219" y="19136"/>
                  </a:lnTo>
                  <a:lnTo>
                    <a:pt x="8219" y="19136"/>
                  </a:lnTo>
                  <a:lnTo>
                    <a:pt x="11999" y="19161"/>
                  </a:lnTo>
                  <a:lnTo>
                    <a:pt x="11999" y="19161"/>
                  </a:lnTo>
                  <a:lnTo>
                    <a:pt x="11999" y="19881"/>
                  </a:lnTo>
                  <a:lnTo>
                    <a:pt x="11999" y="19881"/>
                  </a:lnTo>
                  <a:lnTo>
                    <a:pt x="15719" y="19905"/>
                  </a:lnTo>
                  <a:lnTo>
                    <a:pt x="15719" y="19905"/>
                  </a:lnTo>
                  <a:lnTo>
                    <a:pt x="15719" y="20638"/>
                  </a:lnTo>
                  <a:lnTo>
                    <a:pt x="15719" y="20638"/>
                  </a:lnTo>
                  <a:lnTo>
                    <a:pt x="19439" y="20662"/>
                  </a:lnTo>
                  <a:lnTo>
                    <a:pt x="19439" y="20662"/>
                  </a:lnTo>
                  <a:lnTo>
                    <a:pt x="19439" y="21203"/>
                  </a:lnTo>
                  <a:lnTo>
                    <a:pt x="19439" y="21203"/>
                  </a:lnTo>
                  <a:lnTo>
                    <a:pt x="2099" y="21203"/>
                  </a:lnTo>
                  <a:lnTo>
                    <a:pt x="2099" y="21203"/>
                  </a:lnTo>
                  <a:lnTo>
                    <a:pt x="2099" y="444"/>
                  </a:lnTo>
                  <a:lnTo>
                    <a:pt x="2099" y="444"/>
                  </a:lnTo>
                  <a:lnTo>
                    <a:pt x="19439" y="444"/>
                  </a:lnTo>
                  <a:lnTo>
                    <a:pt x="19439" y="444"/>
                  </a:lnTo>
                  <a:lnTo>
                    <a:pt x="19439" y="4024"/>
                  </a:lnTo>
                  <a:lnTo>
                    <a:pt x="19439" y="4024"/>
                  </a:lnTo>
                  <a:close/>
                  <a:moveTo>
                    <a:pt x="19439" y="11304"/>
                  </a:moveTo>
                  <a:lnTo>
                    <a:pt x="19439" y="11304"/>
                  </a:lnTo>
                  <a:lnTo>
                    <a:pt x="19439" y="12409"/>
                  </a:lnTo>
                  <a:lnTo>
                    <a:pt x="19439" y="12409"/>
                  </a:lnTo>
                  <a:lnTo>
                    <a:pt x="13919" y="12409"/>
                  </a:lnTo>
                  <a:lnTo>
                    <a:pt x="13919" y="12409"/>
                  </a:lnTo>
                  <a:lnTo>
                    <a:pt x="13919" y="11304"/>
                  </a:lnTo>
                  <a:lnTo>
                    <a:pt x="13919" y="11304"/>
                  </a:lnTo>
                  <a:lnTo>
                    <a:pt x="19439" y="11304"/>
                  </a:lnTo>
                  <a:lnTo>
                    <a:pt x="19439" y="11304"/>
                  </a:lnTo>
                  <a:close/>
                  <a:moveTo>
                    <a:pt x="19439" y="18175"/>
                  </a:moveTo>
                  <a:lnTo>
                    <a:pt x="19439" y="18175"/>
                  </a:lnTo>
                  <a:lnTo>
                    <a:pt x="19439" y="19281"/>
                  </a:lnTo>
                  <a:lnTo>
                    <a:pt x="19439" y="19281"/>
                  </a:lnTo>
                  <a:lnTo>
                    <a:pt x="13919" y="19281"/>
                  </a:lnTo>
                  <a:lnTo>
                    <a:pt x="13919" y="19281"/>
                  </a:lnTo>
                  <a:lnTo>
                    <a:pt x="13919" y="18175"/>
                  </a:lnTo>
                  <a:lnTo>
                    <a:pt x="13919" y="18175"/>
                  </a:lnTo>
                  <a:lnTo>
                    <a:pt x="19439" y="18175"/>
                  </a:lnTo>
                  <a:lnTo>
                    <a:pt x="19439" y="1817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8" name="未知"/>
            <p:cNvSpPr>
              <a:spLocks noChangeAspect="1"/>
            </p:cNvSpPr>
            <p:nvPr userDrawn="1"/>
          </p:nvSpPr>
          <p:spPr>
            <a:xfrm>
              <a:off x="592" y="3488"/>
              <a:ext cx="84" cy="84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1600" y="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59" name="组合 2058"/>
          <p:cNvGrpSpPr>
            <a:grpSpLocks noChangeAspect="1"/>
          </p:cNvGrpSpPr>
          <p:nvPr/>
        </p:nvGrpSpPr>
        <p:grpSpPr>
          <a:xfrm>
            <a:off x="7885113" y="0"/>
            <a:ext cx="1295400" cy="6858000"/>
            <a:chOff x="0" y="0"/>
            <a:chExt cx="816" cy="4077"/>
          </a:xfrm>
        </p:grpSpPr>
        <p:sp>
          <p:nvSpPr>
            <p:cNvPr id="2060" name="未知"/>
            <p:cNvSpPr>
              <a:spLocks noChangeAspect="1"/>
            </p:cNvSpPr>
            <p:nvPr userDrawn="1"/>
          </p:nvSpPr>
          <p:spPr>
            <a:xfrm>
              <a:off x="428" y="132"/>
              <a:ext cx="207" cy="210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1600" y="21367"/>
                  </a:moveTo>
                  <a:lnTo>
                    <a:pt x="21600" y="21367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7"/>
                  </a:lnTo>
                  <a:lnTo>
                    <a:pt x="21600" y="21367"/>
                  </a:lnTo>
                  <a:close/>
                  <a:moveTo>
                    <a:pt x="5933" y="6967"/>
                  </a:moveTo>
                  <a:lnTo>
                    <a:pt x="5933" y="6967"/>
                  </a:lnTo>
                  <a:lnTo>
                    <a:pt x="14478" y="6735"/>
                  </a:lnTo>
                  <a:lnTo>
                    <a:pt x="14478" y="6735"/>
                  </a:lnTo>
                  <a:lnTo>
                    <a:pt x="15191" y="6735"/>
                  </a:lnTo>
                  <a:lnTo>
                    <a:pt x="15191" y="6735"/>
                  </a:lnTo>
                  <a:lnTo>
                    <a:pt x="15428" y="15561"/>
                  </a:lnTo>
                  <a:lnTo>
                    <a:pt x="15428" y="15561"/>
                  </a:lnTo>
                  <a:lnTo>
                    <a:pt x="7358" y="15793"/>
                  </a:lnTo>
                  <a:lnTo>
                    <a:pt x="6408" y="15793"/>
                  </a:lnTo>
                  <a:lnTo>
                    <a:pt x="6171" y="15561"/>
                  </a:lnTo>
                  <a:lnTo>
                    <a:pt x="6171" y="15561"/>
                  </a:lnTo>
                  <a:lnTo>
                    <a:pt x="5933" y="6967"/>
                  </a:lnTo>
                  <a:lnTo>
                    <a:pt x="5933" y="696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1" name="未知"/>
            <p:cNvSpPr>
              <a:spLocks noChangeAspect="1"/>
            </p:cNvSpPr>
            <p:nvPr userDrawn="1"/>
          </p:nvSpPr>
          <p:spPr>
            <a:xfrm>
              <a:off x="428" y="1422"/>
              <a:ext cx="207" cy="206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1600" y="21362"/>
                  </a:moveTo>
                  <a:lnTo>
                    <a:pt x="21600" y="21362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2"/>
                  </a:lnTo>
                  <a:lnTo>
                    <a:pt x="21600" y="21362"/>
                  </a:lnTo>
                  <a:close/>
                  <a:moveTo>
                    <a:pt x="5933" y="6883"/>
                  </a:moveTo>
                  <a:lnTo>
                    <a:pt x="5933" y="6883"/>
                  </a:lnTo>
                  <a:lnTo>
                    <a:pt x="15191" y="6645"/>
                  </a:lnTo>
                  <a:lnTo>
                    <a:pt x="15191" y="6645"/>
                  </a:lnTo>
                  <a:lnTo>
                    <a:pt x="15428" y="15665"/>
                  </a:lnTo>
                  <a:lnTo>
                    <a:pt x="15428" y="15665"/>
                  </a:lnTo>
                  <a:lnTo>
                    <a:pt x="6171" y="15903"/>
                  </a:lnTo>
                  <a:lnTo>
                    <a:pt x="6171" y="15903"/>
                  </a:lnTo>
                  <a:lnTo>
                    <a:pt x="5933" y="6883"/>
                  </a:lnTo>
                  <a:lnTo>
                    <a:pt x="5933" y="6883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2" name="未知"/>
            <p:cNvSpPr>
              <a:spLocks noChangeAspect="1"/>
            </p:cNvSpPr>
            <p:nvPr userDrawn="1"/>
          </p:nvSpPr>
          <p:spPr>
            <a:xfrm>
              <a:off x="428" y="2710"/>
              <a:ext cx="207" cy="209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1600" y="21365"/>
                  </a:moveTo>
                  <a:lnTo>
                    <a:pt x="21600" y="21365"/>
                  </a:lnTo>
                  <a:lnTo>
                    <a:pt x="21362" y="0"/>
                  </a:lnTo>
                  <a:lnTo>
                    <a:pt x="21362" y="0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237" y="21600"/>
                  </a:lnTo>
                  <a:lnTo>
                    <a:pt x="237" y="21600"/>
                  </a:lnTo>
                  <a:lnTo>
                    <a:pt x="21600" y="21365"/>
                  </a:lnTo>
                  <a:lnTo>
                    <a:pt x="21600" y="21365"/>
                  </a:lnTo>
                  <a:close/>
                  <a:moveTo>
                    <a:pt x="5933" y="6573"/>
                  </a:moveTo>
                  <a:lnTo>
                    <a:pt x="5933" y="6573"/>
                  </a:lnTo>
                  <a:lnTo>
                    <a:pt x="15191" y="6339"/>
                  </a:lnTo>
                  <a:lnTo>
                    <a:pt x="15191" y="6339"/>
                  </a:lnTo>
                  <a:lnTo>
                    <a:pt x="15428" y="11034"/>
                  </a:lnTo>
                  <a:lnTo>
                    <a:pt x="15428" y="15495"/>
                  </a:lnTo>
                  <a:lnTo>
                    <a:pt x="15428" y="15495"/>
                  </a:lnTo>
                  <a:lnTo>
                    <a:pt x="6171" y="15730"/>
                  </a:lnTo>
                  <a:lnTo>
                    <a:pt x="6171" y="15730"/>
                  </a:lnTo>
                  <a:lnTo>
                    <a:pt x="5933" y="6573"/>
                  </a:lnTo>
                  <a:lnTo>
                    <a:pt x="5933" y="6573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3" name="未知"/>
            <p:cNvSpPr>
              <a:spLocks noChangeAspect="1"/>
            </p:cNvSpPr>
            <p:nvPr userDrawn="1"/>
          </p:nvSpPr>
          <p:spPr>
            <a:xfrm>
              <a:off x="136" y="3089"/>
              <a:ext cx="84" cy="86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583" y="21600"/>
                  </a:moveTo>
                  <a:lnTo>
                    <a:pt x="583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1015" y="0"/>
                  </a:lnTo>
                  <a:lnTo>
                    <a:pt x="21015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83" y="21600"/>
                  </a:lnTo>
                  <a:lnTo>
                    <a:pt x="583" y="2160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4" name="未知"/>
            <p:cNvSpPr>
              <a:spLocks noChangeAspect="1"/>
            </p:cNvSpPr>
            <p:nvPr userDrawn="1"/>
          </p:nvSpPr>
          <p:spPr>
            <a:xfrm>
              <a:off x="142" y="1801"/>
              <a:ext cx="82" cy="86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599" y="21600"/>
                  </a:moveTo>
                  <a:lnTo>
                    <a:pt x="599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0999" y="0"/>
                  </a:lnTo>
                  <a:lnTo>
                    <a:pt x="20999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99" y="21600"/>
                  </a:lnTo>
                  <a:lnTo>
                    <a:pt x="599" y="2160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5" name="未知"/>
            <p:cNvSpPr>
              <a:spLocks noChangeAspect="1"/>
            </p:cNvSpPr>
            <p:nvPr userDrawn="1"/>
          </p:nvSpPr>
          <p:spPr>
            <a:xfrm>
              <a:off x="0" y="0"/>
              <a:ext cx="816" cy="4077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1600" y="21587"/>
                  </a:moveTo>
                  <a:lnTo>
                    <a:pt x="21600" y="21587"/>
                  </a:lnTo>
                  <a:lnTo>
                    <a:pt x="21539" y="0"/>
                  </a:lnTo>
                  <a:lnTo>
                    <a:pt x="21539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59" y="21600"/>
                  </a:lnTo>
                  <a:lnTo>
                    <a:pt x="59" y="21600"/>
                  </a:lnTo>
                  <a:lnTo>
                    <a:pt x="21600" y="21587"/>
                  </a:lnTo>
                  <a:lnTo>
                    <a:pt x="21600" y="21587"/>
                  </a:lnTo>
                  <a:close/>
                  <a:moveTo>
                    <a:pt x="2219" y="16049"/>
                  </a:moveTo>
                  <a:lnTo>
                    <a:pt x="2219" y="16049"/>
                  </a:lnTo>
                  <a:lnTo>
                    <a:pt x="7679" y="16049"/>
                  </a:lnTo>
                  <a:lnTo>
                    <a:pt x="7679" y="16049"/>
                  </a:lnTo>
                  <a:lnTo>
                    <a:pt x="7679" y="17142"/>
                  </a:lnTo>
                  <a:lnTo>
                    <a:pt x="7679" y="17142"/>
                  </a:lnTo>
                  <a:lnTo>
                    <a:pt x="2219" y="17142"/>
                  </a:lnTo>
                  <a:lnTo>
                    <a:pt x="2219" y="17142"/>
                  </a:lnTo>
                  <a:lnTo>
                    <a:pt x="2219" y="16049"/>
                  </a:lnTo>
                  <a:lnTo>
                    <a:pt x="2219" y="16049"/>
                  </a:lnTo>
                  <a:close/>
                  <a:moveTo>
                    <a:pt x="2219" y="17575"/>
                  </a:moveTo>
                  <a:lnTo>
                    <a:pt x="2219" y="17575"/>
                  </a:lnTo>
                  <a:lnTo>
                    <a:pt x="15179" y="17563"/>
                  </a:lnTo>
                  <a:lnTo>
                    <a:pt x="15179" y="17563"/>
                  </a:lnTo>
                  <a:lnTo>
                    <a:pt x="15179" y="20206"/>
                  </a:lnTo>
                  <a:lnTo>
                    <a:pt x="15179" y="20206"/>
                  </a:lnTo>
                  <a:lnTo>
                    <a:pt x="7559" y="20218"/>
                  </a:lnTo>
                  <a:lnTo>
                    <a:pt x="7559" y="20218"/>
                  </a:lnTo>
                  <a:lnTo>
                    <a:pt x="7559" y="18656"/>
                  </a:lnTo>
                  <a:lnTo>
                    <a:pt x="7559" y="18656"/>
                  </a:lnTo>
                  <a:lnTo>
                    <a:pt x="9599" y="18656"/>
                  </a:lnTo>
                  <a:lnTo>
                    <a:pt x="9599" y="18656"/>
                  </a:lnTo>
                  <a:lnTo>
                    <a:pt x="9839" y="19497"/>
                  </a:lnTo>
                  <a:lnTo>
                    <a:pt x="9839" y="19497"/>
                  </a:lnTo>
                  <a:lnTo>
                    <a:pt x="9839" y="19521"/>
                  </a:lnTo>
                  <a:lnTo>
                    <a:pt x="10079" y="19521"/>
                  </a:lnTo>
                  <a:lnTo>
                    <a:pt x="11519" y="19509"/>
                  </a:lnTo>
                  <a:lnTo>
                    <a:pt x="11519" y="19509"/>
                  </a:lnTo>
                  <a:lnTo>
                    <a:pt x="11699" y="19509"/>
                  </a:lnTo>
                  <a:lnTo>
                    <a:pt x="11699" y="19509"/>
                  </a:lnTo>
                  <a:lnTo>
                    <a:pt x="11699" y="18260"/>
                  </a:lnTo>
                  <a:lnTo>
                    <a:pt x="11699" y="18260"/>
                  </a:lnTo>
                  <a:lnTo>
                    <a:pt x="11519" y="18260"/>
                  </a:lnTo>
                  <a:lnTo>
                    <a:pt x="11519" y="18260"/>
                  </a:lnTo>
                  <a:lnTo>
                    <a:pt x="5579" y="18272"/>
                  </a:lnTo>
                  <a:lnTo>
                    <a:pt x="5579" y="18272"/>
                  </a:lnTo>
                  <a:lnTo>
                    <a:pt x="5400" y="18272"/>
                  </a:lnTo>
                  <a:lnTo>
                    <a:pt x="5400" y="18272"/>
                  </a:lnTo>
                  <a:lnTo>
                    <a:pt x="5400" y="20614"/>
                  </a:lnTo>
                  <a:lnTo>
                    <a:pt x="5400" y="20614"/>
                  </a:lnTo>
                  <a:lnTo>
                    <a:pt x="5579" y="20614"/>
                  </a:lnTo>
                  <a:lnTo>
                    <a:pt x="5579" y="20614"/>
                  </a:lnTo>
                  <a:lnTo>
                    <a:pt x="17099" y="20566"/>
                  </a:lnTo>
                  <a:lnTo>
                    <a:pt x="17099" y="20566"/>
                  </a:lnTo>
                  <a:lnTo>
                    <a:pt x="17099" y="16890"/>
                  </a:lnTo>
                  <a:lnTo>
                    <a:pt x="17099" y="16890"/>
                  </a:lnTo>
                  <a:lnTo>
                    <a:pt x="13379" y="16878"/>
                  </a:lnTo>
                  <a:lnTo>
                    <a:pt x="13379" y="16878"/>
                  </a:lnTo>
                  <a:lnTo>
                    <a:pt x="13379" y="16145"/>
                  </a:lnTo>
                  <a:lnTo>
                    <a:pt x="13379" y="16145"/>
                  </a:lnTo>
                  <a:lnTo>
                    <a:pt x="9599" y="16133"/>
                  </a:lnTo>
                  <a:lnTo>
                    <a:pt x="9599" y="16133"/>
                  </a:lnTo>
                  <a:lnTo>
                    <a:pt x="9599" y="15425"/>
                  </a:lnTo>
                  <a:lnTo>
                    <a:pt x="9599" y="15425"/>
                  </a:lnTo>
                  <a:lnTo>
                    <a:pt x="5939" y="15388"/>
                  </a:lnTo>
                  <a:lnTo>
                    <a:pt x="5939" y="15388"/>
                  </a:lnTo>
                  <a:lnTo>
                    <a:pt x="5939" y="14668"/>
                  </a:lnTo>
                  <a:lnTo>
                    <a:pt x="5939" y="14668"/>
                  </a:lnTo>
                  <a:lnTo>
                    <a:pt x="2219" y="14632"/>
                  </a:lnTo>
                  <a:lnTo>
                    <a:pt x="2219" y="14632"/>
                  </a:lnTo>
                  <a:lnTo>
                    <a:pt x="2159" y="10751"/>
                  </a:lnTo>
                  <a:lnTo>
                    <a:pt x="2159" y="10751"/>
                  </a:lnTo>
                  <a:lnTo>
                    <a:pt x="15119" y="10739"/>
                  </a:lnTo>
                  <a:lnTo>
                    <a:pt x="15119" y="10739"/>
                  </a:lnTo>
                  <a:lnTo>
                    <a:pt x="15179" y="13358"/>
                  </a:lnTo>
                  <a:lnTo>
                    <a:pt x="15179" y="13358"/>
                  </a:lnTo>
                  <a:lnTo>
                    <a:pt x="7559" y="13370"/>
                  </a:lnTo>
                  <a:lnTo>
                    <a:pt x="7559" y="13370"/>
                  </a:lnTo>
                  <a:lnTo>
                    <a:pt x="7559" y="11808"/>
                  </a:lnTo>
                  <a:lnTo>
                    <a:pt x="7559" y="11808"/>
                  </a:lnTo>
                  <a:lnTo>
                    <a:pt x="9599" y="11808"/>
                  </a:lnTo>
                  <a:lnTo>
                    <a:pt x="9599" y="11808"/>
                  </a:lnTo>
                  <a:lnTo>
                    <a:pt x="9839" y="12674"/>
                  </a:lnTo>
                  <a:lnTo>
                    <a:pt x="9839" y="12674"/>
                  </a:lnTo>
                  <a:lnTo>
                    <a:pt x="11519" y="12649"/>
                  </a:lnTo>
                  <a:lnTo>
                    <a:pt x="11519" y="12649"/>
                  </a:lnTo>
                  <a:lnTo>
                    <a:pt x="11699" y="12649"/>
                  </a:lnTo>
                  <a:lnTo>
                    <a:pt x="11699" y="12649"/>
                  </a:lnTo>
                  <a:lnTo>
                    <a:pt x="11699" y="11400"/>
                  </a:lnTo>
                  <a:lnTo>
                    <a:pt x="11699" y="11400"/>
                  </a:lnTo>
                  <a:lnTo>
                    <a:pt x="11519" y="11400"/>
                  </a:lnTo>
                  <a:lnTo>
                    <a:pt x="11519" y="11400"/>
                  </a:lnTo>
                  <a:lnTo>
                    <a:pt x="5579" y="11412"/>
                  </a:lnTo>
                  <a:lnTo>
                    <a:pt x="5579" y="11412"/>
                  </a:lnTo>
                  <a:lnTo>
                    <a:pt x="5400" y="11412"/>
                  </a:lnTo>
                  <a:lnTo>
                    <a:pt x="5400" y="11412"/>
                  </a:lnTo>
                  <a:lnTo>
                    <a:pt x="5400" y="13755"/>
                  </a:lnTo>
                  <a:lnTo>
                    <a:pt x="5400" y="13755"/>
                  </a:lnTo>
                  <a:lnTo>
                    <a:pt x="5579" y="13755"/>
                  </a:lnTo>
                  <a:lnTo>
                    <a:pt x="5579" y="13755"/>
                  </a:lnTo>
                  <a:lnTo>
                    <a:pt x="5579" y="13791"/>
                  </a:lnTo>
                  <a:lnTo>
                    <a:pt x="5579" y="13791"/>
                  </a:lnTo>
                  <a:lnTo>
                    <a:pt x="17099" y="13779"/>
                  </a:lnTo>
                  <a:lnTo>
                    <a:pt x="17099" y="13779"/>
                  </a:lnTo>
                  <a:lnTo>
                    <a:pt x="17099" y="13743"/>
                  </a:lnTo>
                  <a:lnTo>
                    <a:pt x="17099" y="13743"/>
                  </a:lnTo>
                  <a:lnTo>
                    <a:pt x="17039" y="10055"/>
                  </a:lnTo>
                  <a:lnTo>
                    <a:pt x="17039" y="10055"/>
                  </a:lnTo>
                  <a:lnTo>
                    <a:pt x="13319" y="10055"/>
                  </a:lnTo>
                  <a:lnTo>
                    <a:pt x="13319" y="10055"/>
                  </a:lnTo>
                  <a:lnTo>
                    <a:pt x="13319" y="9310"/>
                  </a:lnTo>
                  <a:lnTo>
                    <a:pt x="13319" y="9310"/>
                  </a:lnTo>
                  <a:lnTo>
                    <a:pt x="9539" y="9322"/>
                  </a:lnTo>
                  <a:lnTo>
                    <a:pt x="9539" y="9322"/>
                  </a:lnTo>
                  <a:lnTo>
                    <a:pt x="9539" y="8577"/>
                  </a:lnTo>
                  <a:lnTo>
                    <a:pt x="9539" y="8577"/>
                  </a:lnTo>
                  <a:lnTo>
                    <a:pt x="5879" y="8577"/>
                  </a:lnTo>
                  <a:lnTo>
                    <a:pt x="5879" y="8577"/>
                  </a:lnTo>
                  <a:lnTo>
                    <a:pt x="5879" y="7808"/>
                  </a:lnTo>
                  <a:lnTo>
                    <a:pt x="5879" y="7808"/>
                  </a:lnTo>
                  <a:lnTo>
                    <a:pt x="2159" y="7808"/>
                  </a:lnTo>
                  <a:lnTo>
                    <a:pt x="2159" y="7808"/>
                  </a:lnTo>
                  <a:lnTo>
                    <a:pt x="2159" y="3880"/>
                  </a:lnTo>
                  <a:lnTo>
                    <a:pt x="2159" y="3880"/>
                  </a:lnTo>
                  <a:lnTo>
                    <a:pt x="15119" y="3868"/>
                  </a:lnTo>
                  <a:lnTo>
                    <a:pt x="15119" y="3868"/>
                  </a:lnTo>
                  <a:lnTo>
                    <a:pt x="15119" y="6523"/>
                  </a:lnTo>
                  <a:lnTo>
                    <a:pt x="15119" y="6523"/>
                  </a:lnTo>
                  <a:lnTo>
                    <a:pt x="7499" y="6535"/>
                  </a:lnTo>
                  <a:lnTo>
                    <a:pt x="7499" y="6535"/>
                  </a:lnTo>
                  <a:lnTo>
                    <a:pt x="7499" y="4973"/>
                  </a:lnTo>
                  <a:lnTo>
                    <a:pt x="7499" y="4973"/>
                  </a:lnTo>
                  <a:lnTo>
                    <a:pt x="9539" y="4973"/>
                  </a:lnTo>
                  <a:lnTo>
                    <a:pt x="9539" y="4973"/>
                  </a:lnTo>
                  <a:lnTo>
                    <a:pt x="9779" y="5826"/>
                  </a:lnTo>
                  <a:lnTo>
                    <a:pt x="9779" y="5826"/>
                  </a:lnTo>
                  <a:lnTo>
                    <a:pt x="11459" y="5814"/>
                  </a:lnTo>
                  <a:lnTo>
                    <a:pt x="11459" y="5814"/>
                  </a:lnTo>
                  <a:lnTo>
                    <a:pt x="11639" y="5814"/>
                  </a:lnTo>
                  <a:lnTo>
                    <a:pt x="11639" y="5814"/>
                  </a:lnTo>
                  <a:lnTo>
                    <a:pt x="11639" y="4552"/>
                  </a:lnTo>
                  <a:lnTo>
                    <a:pt x="11639" y="4552"/>
                  </a:lnTo>
                  <a:lnTo>
                    <a:pt x="11459" y="4552"/>
                  </a:lnTo>
                  <a:lnTo>
                    <a:pt x="11459" y="4552"/>
                  </a:lnTo>
                  <a:lnTo>
                    <a:pt x="5519" y="4552"/>
                  </a:lnTo>
                  <a:lnTo>
                    <a:pt x="5519" y="4552"/>
                  </a:lnTo>
                  <a:lnTo>
                    <a:pt x="5339" y="4552"/>
                  </a:lnTo>
                  <a:lnTo>
                    <a:pt x="5339" y="4552"/>
                  </a:lnTo>
                  <a:lnTo>
                    <a:pt x="5339" y="6919"/>
                  </a:lnTo>
                  <a:lnTo>
                    <a:pt x="5339" y="6919"/>
                  </a:lnTo>
                  <a:lnTo>
                    <a:pt x="5519" y="6919"/>
                  </a:lnTo>
                  <a:lnTo>
                    <a:pt x="5519" y="6919"/>
                  </a:lnTo>
                  <a:lnTo>
                    <a:pt x="17039" y="6907"/>
                  </a:lnTo>
                  <a:lnTo>
                    <a:pt x="17039" y="6907"/>
                  </a:lnTo>
                  <a:lnTo>
                    <a:pt x="17039" y="3207"/>
                  </a:lnTo>
                  <a:lnTo>
                    <a:pt x="17039" y="3207"/>
                  </a:lnTo>
                  <a:lnTo>
                    <a:pt x="13319" y="3171"/>
                  </a:lnTo>
                  <a:lnTo>
                    <a:pt x="13319" y="3171"/>
                  </a:lnTo>
                  <a:lnTo>
                    <a:pt x="13319" y="2462"/>
                  </a:lnTo>
                  <a:lnTo>
                    <a:pt x="13319" y="2462"/>
                  </a:lnTo>
                  <a:lnTo>
                    <a:pt x="9539" y="2450"/>
                  </a:lnTo>
                  <a:lnTo>
                    <a:pt x="9539" y="2450"/>
                  </a:lnTo>
                  <a:lnTo>
                    <a:pt x="9539" y="1729"/>
                  </a:lnTo>
                  <a:lnTo>
                    <a:pt x="9539" y="1729"/>
                  </a:lnTo>
                  <a:lnTo>
                    <a:pt x="5879" y="1705"/>
                  </a:lnTo>
                  <a:lnTo>
                    <a:pt x="5879" y="1705"/>
                  </a:lnTo>
                  <a:lnTo>
                    <a:pt x="5879" y="972"/>
                  </a:lnTo>
                  <a:lnTo>
                    <a:pt x="5879" y="972"/>
                  </a:lnTo>
                  <a:lnTo>
                    <a:pt x="2159" y="948"/>
                  </a:lnTo>
                  <a:lnTo>
                    <a:pt x="2159" y="948"/>
                  </a:lnTo>
                  <a:lnTo>
                    <a:pt x="2159" y="408"/>
                  </a:lnTo>
                  <a:lnTo>
                    <a:pt x="2159" y="408"/>
                  </a:lnTo>
                  <a:lnTo>
                    <a:pt x="19439" y="396"/>
                  </a:lnTo>
                  <a:lnTo>
                    <a:pt x="19439" y="396"/>
                  </a:lnTo>
                  <a:lnTo>
                    <a:pt x="19499" y="21143"/>
                  </a:lnTo>
                  <a:lnTo>
                    <a:pt x="19499" y="21143"/>
                  </a:lnTo>
                  <a:lnTo>
                    <a:pt x="2219" y="21155"/>
                  </a:lnTo>
                  <a:lnTo>
                    <a:pt x="2219" y="21155"/>
                  </a:lnTo>
                  <a:lnTo>
                    <a:pt x="2219" y="17575"/>
                  </a:lnTo>
                  <a:lnTo>
                    <a:pt x="2219" y="17575"/>
                  </a:lnTo>
                  <a:close/>
                  <a:moveTo>
                    <a:pt x="2159" y="10307"/>
                  </a:moveTo>
                  <a:lnTo>
                    <a:pt x="2159" y="10307"/>
                  </a:lnTo>
                  <a:lnTo>
                    <a:pt x="2159" y="9202"/>
                  </a:lnTo>
                  <a:lnTo>
                    <a:pt x="2159" y="9202"/>
                  </a:lnTo>
                  <a:lnTo>
                    <a:pt x="7619" y="9202"/>
                  </a:lnTo>
                  <a:lnTo>
                    <a:pt x="7619" y="9202"/>
                  </a:lnTo>
                  <a:lnTo>
                    <a:pt x="7619" y="10307"/>
                  </a:lnTo>
                  <a:lnTo>
                    <a:pt x="7619" y="10307"/>
                  </a:lnTo>
                  <a:lnTo>
                    <a:pt x="2159" y="10307"/>
                  </a:lnTo>
                  <a:lnTo>
                    <a:pt x="2159" y="10307"/>
                  </a:lnTo>
                  <a:close/>
                  <a:moveTo>
                    <a:pt x="2159" y="3435"/>
                  </a:moveTo>
                  <a:lnTo>
                    <a:pt x="2159" y="3435"/>
                  </a:lnTo>
                  <a:lnTo>
                    <a:pt x="2159" y="2330"/>
                  </a:lnTo>
                  <a:lnTo>
                    <a:pt x="2159" y="2330"/>
                  </a:lnTo>
                  <a:lnTo>
                    <a:pt x="7619" y="2330"/>
                  </a:lnTo>
                  <a:lnTo>
                    <a:pt x="7619" y="2330"/>
                  </a:lnTo>
                  <a:lnTo>
                    <a:pt x="7619" y="3435"/>
                  </a:lnTo>
                  <a:lnTo>
                    <a:pt x="7619" y="3435"/>
                  </a:lnTo>
                  <a:lnTo>
                    <a:pt x="2159" y="3435"/>
                  </a:lnTo>
                  <a:lnTo>
                    <a:pt x="2159" y="343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6" name="未知"/>
            <p:cNvSpPr>
              <a:spLocks noChangeAspect="1"/>
            </p:cNvSpPr>
            <p:nvPr userDrawn="1"/>
          </p:nvSpPr>
          <p:spPr>
            <a:xfrm>
              <a:off x="138" y="506"/>
              <a:ext cx="86" cy="86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568" y="21600"/>
                  </a:moveTo>
                  <a:lnTo>
                    <a:pt x="568" y="21600"/>
                  </a:lnTo>
                  <a:lnTo>
                    <a:pt x="21600" y="21031"/>
                  </a:lnTo>
                  <a:lnTo>
                    <a:pt x="21600" y="21031"/>
                  </a:lnTo>
                  <a:lnTo>
                    <a:pt x="21031" y="0"/>
                  </a:lnTo>
                  <a:lnTo>
                    <a:pt x="21031" y="0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568" y="21600"/>
                  </a:lnTo>
                  <a:lnTo>
                    <a:pt x="568" y="2160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067" name="组合 2066"/>
          <p:cNvGrpSpPr>
            <a:grpSpLocks noChangeAspect="1"/>
          </p:cNvGrpSpPr>
          <p:nvPr/>
        </p:nvGrpSpPr>
        <p:grpSpPr>
          <a:xfrm>
            <a:off x="1835150" y="719138"/>
            <a:ext cx="5519738" cy="5518150"/>
            <a:chOff x="0" y="0"/>
            <a:chExt cx="3182" cy="3181"/>
          </a:xfrm>
        </p:grpSpPr>
        <p:sp>
          <p:nvSpPr>
            <p:cNvPr id="2068" name="文本框 2067"/>
            <p:cNvSpPr txBox="1">
              <a:spLocks noChangeAspect="1"/>
            </p:cNvSpPr>
            <p:nvPr userDrawn="1"/>
          </p:nvSpPr>
          <p:spPr>
            <a:xfrm>
              <a:off x="136" y="138"/>
              <a:ext cx="2912" cy="2910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36000" tIns="36000" rIns="36000" bIns="36000"/>
            <a:p>
              <a:pPr lvl="0" eaLnBrk="0" hangingPunct="0"/>
              <a:endParaRPr lang="en-US" sz="1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69" name="未知"/>
            <p:cNvSpPr>
              <a:spLocks noChangeAspect="1"/>
            </p:cNvSpPr>
            <p:nvPr userDrawn="1"/>
          </p:nvSpPr>
          <p:spPr>
            <a:xfrm>
              <a:off x="0" y="0"/>
              <a:ext cx="3182" cy="3181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1384" y="8544"/>
                  </a:moveTo>
                  <a:lnTo>
                    <a:pt x="21384" y="8544"/>
                  </a:lnTo>
                  <a:lnTo>
                    <a:pt x="21276" y="8098"/>
                  </a:lnTo>
                  <a:lnTo>
                    <a:pt x="21122" y="7651"/>
                  </a:lnTo>
                  <a:lnTo>
                    <a:pt x="20983" y="7235"/>
                  </a:lnTo>
                  <a:lnTo>
                    <a:pt x="20814" y="6789"/>
                  </a:lnTo>
                  <a:lnTo>
                    <a:pt x="20630" y="6373"/>
                  </a:lnTo>
                  <a:lnTo>
                    <a:pt x="20445" y="5957"/>
                  </a:lnTo>
                  <a:lnTo>
                    <a:pt x="20245" y="5542"/>
                  </a:lnTo>
                  <a:lnTo>
                    <a:pt x="20014" y="5141"/>
                  </a:lnTo>
                  <a:lnTo>
                    <a:pt x="20014" y="5141"/>
                  </a:lnTo>
                  <a:lnTo>
                    <a:pt x="19736" y="4710"/>
                  </a:lnTo>
                  <a:lnTo>
                    <a:pt x="19428" y="4310"/>
                  </a:lnTo>
                  <a:lnTo>
                    <a:pt x="19105" y="3910"/>
                  </a:lnTo>
                  <a:lnTo>
                    <a:pt x="18782" y="3556"/>
                  </a:lnTo>
                  <a:lnTo>
                    <a:pt x="18459" y="3201"/>
                  </a:lnTo>
                  <a:lnTo>
                    <a:pt x="18089" y="2847"/>
                  </a:lnTo>
                  <a:lnTo>
                    <a:pt x="17720" y="2509"/>
                  </a:lnTo>
                  <a:lnTo>
                    <a:pt x="17335" y="2170"/>
                  </a:lnTo>
                  <a:lnTo>
                    <a:pt x="17335" y="2170"/>
                  </a:lnTo>
                  <a:lnTo>
                    <a:pt x="16857" y="1847"/>
                  </a:lnTo>
                  <a:lnTo>
                    <a:pt x="16380" y="1539"/>
                  </a:lnTo>
                  <a:lnTo>
                    <a:pt x="15872" y="1262"/>
                  </a:lnTo>
                  <a:lnTo>
                    <a:pt x="15364" y="1000"/>
                  </a:lnTo>
                  <a:lnTo>
                    <a:pt x="15364" y="1000"/>
                  </a:lnTo>
                  <a:lnTo>
                    <a:pt x="15148" y="923"/>
                  </a:lnTo>
                  <a:lnTo>
                    <a:pt x="14856" y="831"/>
                  </a:lnTo>
                  <a:lnTo>
                    <a:pt x="14117" y="631"/>
                  </a:lnTo>
                  <a:lnTo>
                    <a:pt x="12762" y="276"/>
                  </a:lnTo>
                  <a:lnTo>
                    <a:pt x="12762" y="276"/>
                  </a:lnTo>
                  <a:lnTo>
                    <a:pt x="12531" y="215"/>
                  </a:lnTo>
                  <a:lnTo>
                    <a:pt x="12269" y="184"/>
                  </a:lnTo>
                  <a:lnTo>
                    <a:pt x="11715" y="92"/>
                  </a:lnTo>
                  <a:lnTo>
                    <a:pt x="11038" y="0"/>
                  </a:lnTo>
                  <a:lnTo>
                    <a:pt x="11038" y="0"/>
                  </a:lnTo>
                  <a:lnTo>
                    <a:pt x="10376" y="0"/>
                  </a:lnTo>
                  <a:lnTo>
                    <a:pt x="10376" y="0"/>
                  </a:lnTo>
                  <a:lnTo>
                    <a:pt x="10037" y="15"/>
                  </a:lnTo>
                  <a:lnTo>
                    <a:pt x="8852" y="153"/>
                  </a:lnTo>
                  <a:lnTo>
                    <a:pt x="8852" y="153"/>
                  </a:lnTo>
                  <a:lnTo>
                    <a:pt x="8805" y="169"/>
                  </a:lnTo>
                  <a:lnTo>
                    <a:pt x="8729" y="200"/>
                  </a:lnTo>
                  <a:lnTo>
                    <a:pt x="8082" y="322"/>
                  </a:lnTo>
                  <a:lnTo>
                    <a:pt x="8082" y="322"/>
                  </a:lnTo>
                  <a:lnTo>
                    <a:pt x="7682" y="461"/>
                  </a:lnTo>
                  <a:lnTo>
                    <a:pt x="7266" y="600"/>
                  </a:lnTo>
                  <a:lnTo>
                    <a:pt x="6450" y="908"/>
                  </a:lnTo>
                  <a:lnTo>
                    <a:pt x="6450" y="908"/>
                  </a:lnTo>
                  <a:lnTo>
                    <a:pt x="5988" y="1139"/>
                  </a:lnTo>
                  <a:lnTo>
                    <a:pt x="5542" y="1385"/>
                  </a:lnTo>
                  <a:lnTo>
                    <a:pt x="5111" y="1631"/>
                  </a:lnTo>
                  <a:lnTo>
                    <a:pt x="4695" y="1924"/>
                  </a:lnTo>
                  <a:lnTo>
                    <a:pt x="4295" y="2216"/>
                  </a:lnTo>
                  <a:lnTo>
                    <a:pt x="3894" y="2524"/>
                  </a:lnTo>
                  <a:lnTo>
                    <a:pt x="3510" y="2847"/>
                  </a:lnTo>
                  <a:lnTo>
                    <a:pt x="3125" y="3201"/>
                  </a:lnTo>
                  <a:lnTo>
                    <a:pt x="3125" y="3201"/>
                  </a:lnTo>
                  <a:lnTo>
                    <a:pt x="2863" y="3479"/>
                  </a:lnTo>
                  <a:lnTo>
                    <a:pt x="2616" y="3771"/>
                  </a:lnTo>
                  <a:lnTo>
                    <a:pt x="2386" y="4049"/>
                  </a:lnTo>
                  <a:lnTo>
                    <a:pt x="2170" y="4341"/>
                  </a:lnTo>
                  <a:lnTo>
                    <a:pt x="1955" y="4649"/>
                  </a:lnTo>
                  <a:lnTo>
                    <a:pt x="1739" y="4941"/>
                  </a:lnTo>
                  <a:lnTo>
                    <a:pt x="1508" y="5265"/>
                  </a:lnTo>
                  <a:lnTo>
                    <a:pt x="1323" y="5588"/>
                  </a:lnTo>
                  <a:lnTo>
                    <a:pt x="1323" y="5588"/>
                  </a:lnTo>
                  <a:lnTo>
                    <a:pt x="954" y="6358"/>
                  </a:lnTo>
                  <a:lnTo>
                    <a:pt x="954" y="6358"/>
                  </a:lnTo>
                  <a:lnTo>
                    <a:pt x="677" y="7020"/>
                  </a:lnTo>
                  <a:lnTo>
                    <a:pt x="538" y="7359"/>
                  </a:lnTo>
                  <a:lnTo>
                    <a:pt x="446" y="7713"/>
                  </a:lnTo>
                  <a:lnTo>
                    <a:pt x="446" y="7713"/>
                  </a:lnTo>
                  <a:lnTo>
                    <a:pt x="430" y="7774"/>
                  </a:lnTo>
                  <a:lnTo>
                    <a:pt x="384" y="7897"/>
                  </a:lnTo>
                  <a:lnTo>
                    <a:pt x="338" y="8036"/>
                  </a:lnTo>
                  <a:lnTo>
                    <a:pt x="322" y="8098"/>
                  </a:lnTo>
                  <a:lnTo>
                    <a:pt x="322" y="8098"/>
                  </a:lnTo>
                  <a:lnTo>
                    <a:pt x="215" y="8759"/>
                  </a:lnTo>
                  <a:lnTo>
                    <a:pt x="107" y="9283"/>
                  </a:lnTo>
                  <a:lnTo>
                    <a:pt x="30" y="9637"/>
                  </a:lnTo>
                  <a:lnTo>
                    <a:pt x="0" y="9837"/>
                  </a:lnTo>
                  <a:lnTo>
                    <a:pt x="0" y="9837"/>
                  </a:lnTo>
                  <a:lnTo>
                    <a:pt x="0" y="11808"/>
                  </a:lnTo>
                  <a:lnTo>
                    <a:pt x="0" y="11808"/>
                  </a:lnTo>
                  <a:lnTo>
                    <a:pt x="30" y="11993"/>
                  </a:lnTo>
                  <a:lnTo>
                    <a:pt x="107" y="12316"/>
                  </a:lnTo>
                  <a:lnTo>
                    <a:pt x="246" y="13224"/>
                  </a:lnTo>
                  <a:lnTo>
                    <a:pt x="246" y="13224"/>
                  </a:lnTo>
                  <a:lnTo>
                    <a:pt x="369" y="13655"/>
                  </a:lnTo>
                  <a:lnTo>
                    <a:pt x="492" y="14071"/>
                  </a:lnTo>
                  <a:lnTo>
                    <a:pt x="646" y="14487"/>
                  </a:lnTo>
                  <a:lnTo>
                    <a:pt x="800" y="14902"/>
                  </a:lnTo>
                  <a:lnTo>
                    <a:pt x="985" y="15303"/>
                  </a:lnTo>
                  <a:lnTo>
                    <a:pt x="1185" y="15687"/>
                  </a:lnTo>
                  <a:lnTo>
                    <a:pt x="1370" y="16103"/>
                  </a:lnTo>
                  <a:lnTo>
                    <a:pt x="1585" y="16488"/>
                  </a:lnTo>
                  <a:lnTo>
                    <a:pt x="1585" y="16488"/>
                  </a:lnTo>
                  <a:lnTo>
                    <a:pt x="1955" y="17012"/>
                  </a:lnTo>
                  <a:lnTo>
                    <a:pt x="2324" y="17504"/>
                  </a:lnTo>
                  <a:lnTo>
                    <a:pt x="2740" y="17997"/>
                  </a:lnTo>
                  <a:lnTo>
                    <a:pt x="3155" y="18474"/>
                  </a:lnTo>
                  <a:lnTo>
                    <a:pt x="3155" y="18474"/>
                  </a:lnTo>
                  <a:lnTo>
                    <a:pt x="4110" y="19321"/>
                  </a:lnTo>
                  <a:lnTo>
                    <a:pt x="4110" y="19321"/>
                  </a:lnTo>
                  <a:lnTo>
                    <a:pt x="4372" y="19521"/>
                  </a:lnTo>
                  <a:lnTo>
                    <a:pt x="4664" y="19721"/>
                  </a:lnTo>
                  <a:lnTo>
                    <a:pt x="4957" y="19906"/>
                  </a:lnTo>
                  <a:lnTo>
                    <a:pt x="5249" y="20091"/>
                  </a:lnTo>
                  <a:lnTo>
                    <a:pt x="5542" y="20260"/>
                  </a:lnTo>
                  <a:lnTo>
                    <a:pt x="5850" y="20429"/>
                  </a:lnTo>
                  <a:lnTo>
                    <a:pt x="6142" y="20568"/>
                  </a:lnTo>
                  <a:lnTo>
                    <a:pt x="6450" y="20737"/>
                  </a:lnTo>
                  <a:lnTo>
                    <a:pt x="6450" y="20737"/>
                  </a:lnTo>
                  <a:lnTo>
                    <a:pt x="6789" y="20845"/>
                  </a:lnTo>
                  <a:lnTo>
                    <a:pt x="7158" y="20999"/>
                  </a:lnTo>
                  <a:lnTo>
                    <a:pt x="7497" y="21122"/>
                  </a:lnTo>
                  <a:lnTo>
                    <a:pt x="7697" y="21184"/>
                  </a:lnTo>
                  <a:lnTo>
                    <a:pt x="7866" y="21215"/>
                  </a:lnTo>
                  <a:lnTo>
                    <a:pt x="7866" y="21215"/>
                  </a:lnTo>
                  <a:lnTo>
                    <a:pt x="7959" y="21261"/>
                  </a:lnTo>
                  <a:lnTo>
                    <a:pt x="8174" y="21307"/>
                  </a:lnTo>
                  <a:lnTo>
                    <a:pt x="8374" y="21353"/>
                  </a:lnTo>
                  <a:lnTo>
                    <a:pt x="8467" y="21399"/>
                  </a:lnTo>
                  <a:lnTo>
                    <a:pt x="8467" y="21399"/>
                  </a:lnTo>
                  <a:lnTo>
                    <a:pt x="9083" y="21492"/>
                  </a:lnTo>
                  <a:lnTo>
                    <a:pt x="9375" y="21522"/>
                  </a:lnTo>
                  <a:lnTo>
                    <a:pt x="9683" y="21569"/>
                  </a:lnTo>
                  <a:lnTo>
                    <a:pt x="9683" y="21569"/>
                  </a:lnTo>
                  <a:lnTo>
                    <a:pt x="9945" y="21569"/>
                  </a:lnTo>
                  <a:lnTo>
                    <a:pt x="10514" y="21584"/>
                  </a:lnTo>
                  <a:lnTo>
                    <a:pt x="11854" y="21600"/>
                  </a:lnTo>
                  <a:lnTo>
                    <a:pt x="11854" y="21600"/>
                  </a:lnTo>
                  <a:lnTo>
                    <a:pt x="12285" y="21538"/>
                  </a:lnTo>
                  <a:lnTo>
                    <a:pt x="12593" y="21476"/>
                  </a:lnTo>
                  <a:lnTo>
                    <a:pt x="12793" y="21430"/>
                  </a:lnTo>
                  <a:lnTo>
                    <a:pt x="12793" y="21430"/>
                  </a:lnTo>
                  <a:lnTo>
                    <a:pt x="13301" y="21337"/>
                  </a:lnTo>
                  <a:lnTo>
                    <a:pt x="13393" y="21322"/>
                  </a:lnTo>
                  <a:lnTo>
                    <a:pt x="13470" y="21322"/>
                  </a:lnTo>
                  <a:lnTo>
                    <a:pt x="13470" y="21322"/>
                  </a:lnTo>
                  <a:lnTo>
                    <a:pt x="13547" y="21276"/>
                  </a:lnTo>
                  <a:lnTo>
                    <a:pt x="13609" y="21245"/>
                  </a:lnTo>
                  <a:lnTo>
                    <a:pt x="13702" y="21215"/>
                  </a:lnTo>
                  <a:lnTo>
                    <a:pt x="13809" y="21199"/>
                  </a:lnTo>
                  <a:lnTo>
                    <a:pt x="13902" y="21184"/>
                  </a:lnTo>
                  <a:lnTo>
                    <a:pt x="14009" y="21168"/>
                  </a:lnTo>
                  <a:lnTo>
                    <a:pt x="14102" y="21137"/>
                  </a:lnTo>
                  <a:lnTo>
                    <a:pt x="14148" y="21076"/>
                  </a:lnTo>
                  <a:lnTo>
                    <a:pt x="14148" y="21076"/>
                  </a:lnTo>
                  <a:lnTo>
                    <a:pt x="14594" y="20968"/>
                  </a:lnTo>
                  <a:lnTo>
                    <a:pt x="14995" y="20799"/>
                  </a:lnTo>
                  <a:lnTo>
                    <a:pt x="15410" y="20614"/>
                  </a:lnTo>
                  <a:lnTo>
                    <a:pt x="15811" y="20414"/>
                  </a:lnTo>
                  <a:lnTo>
                    <a:pt x="16180" y="20214"/>
                  </a:lnTo>
                  <a:lnTo>
                    <a:pt x="16565" y="19967"/>
                  </a:lnTo>
                  <a:lnTo>
                    <a:pt x="16950" y="19721"/>
                  </a:lnTo>
                  <a:lnTo>
                    <a:pt x="17288" y="19459"/>
                  </a:lnTo>
                  <a:lnTo>
                    <a:pt x="17643" y="19182"/>
                  </a:lnTo>
                  <a:lnTo>
                    <a:pt x="17981" y="18890"/>
                  </a:lnTo>
                  <a:lnTo>
                    <a:pt x="18289" y="18582"/>
                  </a:lnTo>
                  <a:lnTo>
                    <a:pt x="18597" y="18258"/>
                  </a:lnTo>
                  <a:lnTo>
                    <a:pt x="18905" y="17935"/>
                  </a:lnTo>
                  <a:lnTo>
                    <a:pt x="19213" y="17612"/>
                  </a:lnTo>
                  <a:lnTo>
                    <a:pt x="19490" y="17258"/>
                  </a:lnTo>
                  <a:lnTo>
                    <a:pt x="19767" y="16904"/>
                  </a:lnTo>
                  <a:lnTo>
                    <a:pt x="19767" y="16904"/>
                  </a:lnTo>
                  <a:lnTo>
                    <a:pt x="20337" y="15918"/>
                  </a:lnTo>
                  <a:lnTo>
                    <a:pt x="20337" y="15918"/>
                  </a:lnTo>
                  <a:lnTo>
                    <a:pt x="20876" y="14779"/>
                  </a:lnTo>
                  <a:lnTo>
                    <a:pt x="20876" y="14779"/>
                  </a:lnTo>
                  <a:lnTo>
                    <a:pt x="20968" y="14487"/>
                  </a:lnTo>
                  <a:lnTo>
                    <a:pt x="21076" y="14225"/>
                  </a:lnTo>
                  <a:lnTo>
                    <a:pt x="21230" y="13671"/>
                  </a:lnTo>
                  <a:lnTo>
                    <a:pt x="21353" y="13117"/>
                  </a:lnTo>
                  <a:lnTo>
                    <a:pt x="21492" y="12531"/>
                  </a:lnTo>
                  <a:lnTo>
                    <a:pt x="21492" y="12531"/>
                  </a:lnTo>
                  <a:lnTo>
                    <a:pt x="21522" y="12208"/>
                  </a:lnTo>
                  <a:lnTo>
                    <a:pt x="21553" y="11839"/>
                  </a:lnTo>
                  <a:lnTo>
                    <a:pt x="21584" y="11023"/>
                  </a:lnTo>
                  <a:lnTo>
                    <a:pt x="21600" y="10068"/>
                  </a:lnTo>
                  <a:lnTo>
                    <a:pt x="21600" y="10068"/>
                  </a:lnTo>
                  <a:lnTo>
                    <a:pt x="21538" y="9514"/>
                  </a:lnTo>
                  <a:lnTo>
                    <a:pt x="21461" y="9006"/>
                  </a:lnTo>
                  <a:lnTo>
                    <a:pt x="21384" y="8544"/>
                  </a:lnTo>
                  <a:lnTo>
                    <a:pt x="21384" y="8544"/>
                  </a:lnTo>
                  <a:close/>
                  <a:moveTo>
                    <a:pt x="9668" y="2909"/>
                  </a:moveTo>
                  <a:lnTo>
                    <a:pt x="9668" y="2909"/>
                  </a:lnTo>
                  <a:lnTo>
                    <a:pt x="9899" y="2909"/>
                  </a:lnTo>
                  <a:lnTo>
                    <a:pt x="9899" y="2909"/>
                  </a:lnTo>
                  <a:lnTo>
                    <a:pt x="10068" y="2909"/>
                  </a:lnTo>
                  <a:lnTo>
                    <a:pt x="10068" y="2909"/>
                  </a:lnTo>
                  <a:lnTo>
                    <a:pt x="10007" y="2771"/>
                  </a:lnTo>
                  <a:lnTo>
                    <a:pt x="9991" y="2647"/>
                  </a:lnTo>
                  <a:lnTo>
                    <a:pt x="9976" y="2540"/>
                  </a:lnTo>
                  <a:lnTo>
                    <a:pt x="9960" y="2432"/>
                  </a:lnTo>
                  <a:lnTo>
                    <a:pt x="9976" y="2324"/>
                  </a:lnTo>
                  <a:lnTo>
                    <a:pt x="10007" y="2232"/>
                  </a:lnTo>
                  <a:lnTo>
                    <a:pt x="10053" y="2109"/>
                  </a:lnTo>
                  <a:lnTo>
                    <a:pt x="10114" y="1985"/>
                  </a:lnTo>
                  <a:lnTo>
                    <a:pt x="10114" y="1985"/>
                  </a:lnTo>
                  <a:lnTo>
                    <a:pt x="10253" y="1878"/>
                  </a:lnTo>
                  <a:lnTo>
                    <a:pt x="10376" y="1801"/>
                  </a:lnTo>
                  <a:lnTo>
                    <a:pt x="10438" y="1785"/>
                  </a:lnTo>
                  <a:lnTo>
                    <a:pt x="10514" y="1755"/>
                  </a:lnTo>
                  <a:lnTo>
                    <a:pt x="10576" y="1724"/>
                  </a:lnTo>
                  <a:lnTo>
                    <a:pt x="10668" y="1724"/>
                  </a:lnTo>
                  <a:lnTo>
                    <a:pt x="10668" y="1724"/>
                  </a:lnTo>
                  <a:lnTo>
                    <a:pt x="10776" y="1724"/>
                  </a:lnTo>
                  <a:lnTo>
                    <a:pt x="10776" y="1724"/>
                  </a:lnTo>
                  <a:lnTo>
                    <a:pt x="10884" y="1755"/>
                  </a:lnTo>
                  <a:lnTo>
                    <a:pt x="10976" y="1785"/>
                  </a:lnTo>
                  <a:lnTo>
                    <a:pt x="11053" y="1816"/>
                  </a:lnTo>
                  <a:lnTo>
                    <a:pt x="11115" y="1862"/>
                  </a:lnTo>
                  <a:lnTo>
                    <a:pt x="11177" y="1924"/>
                  </a:lnTo>
                  <a:lnTo>
                    <a:pt x="11223" y="1985"/>
                  </a:lnTo>
                  <a:lnTo>
                    <a:pt x="11269" y="2047"/>
                  </a:lnTo>
                  <a:lnTo>
                    <a:pt x="11300" y="2155"/>
                  </a:lnTo>
                  <a:lnTo>
                    <a:pt x="11300" y="2155"/>
                  </a:lnTo>
                  <a:lnTo>
                    <a:pt x="11253" y="2293"/>
                  </a:lnTo>
                  <a:lnTo>
                    <a:pt x="11253" y="2309"/>
                  </a:lnTo>
                  <a:lnTo>
                    <a:pt x="11238" y="2309"/>
                  </a:lnTo>
                  <a:lnTo>
                    <a:pt x="11238" y="2309"/>
                  </a:lnTo>
                  <a:lnTo>
                    <a:pt x="11192" y="2216"/>
                  </a:lnTo>
                  <a:lnTo>
                    <a:pt x="11115" y="2139"/>
                  </a:lnTo>
                  <a:lnTo>
                    <a:pt x="11053" y="2062"/>
                  </a:lnTo>
                  <a:lnTo>
                    <a:pt x="10976" y="2047"/>
                  </a:lnTo>
                  <a:lnTo>
                    <a:pt x="10899" y="2016"/>
                  </a:lnTo>
                  <a:lnTo>
                    <a:pt x="10823" y="2001"/>
                  </a:lnTo>
                  <a:lnTo>
                    <a:pt x="10761" y="2001"/>
                  </a:lnTo>
                  <a:lnTo>
                    <a:pt x="10653" y="2031"/>
                  </a:lnTo>
                  <a:lnTo>
                    <a:pt x="10592" y="2047"/>
                  </a:lnTo>
                  <a:lnTo>
                    <a:pt x="10514" y="2093"/>
                  </a:lnTo>
                  <a:lnTo>
                    <a:pt x="10453" y="2155"/>
                  </a:lnTo>
                  <a:lnTo>
                    <a:pt x="10407" y="2216"/>
                  </a:lnTo>
                  <a:lnTo>
                    <a:pt x="10360" y="2293"/>
                  </a:lnTo>
                  <a:lnTo>
                    <a:pt x="10330" y="2370"/>
                  </a:lnTo>
                  <a:lnTo>
                    <a:pt x="10314" y="2463"/>
                  </a:lnTo>
                  <a:lnTo>
                    <a:pt x="10314" y="2570"/>
                  </a:lnTo>
                  <a:lnTo>
                    <a:pt x="10314" y="2570"/>
                  </a:lnTo>
                  <a:lnTo>
                    <a:pt x="10622" y="3032"/>
                  </a:lnTo>
                  <a:lnTo>
                    <a:pt x="10622" y="3032"/>
                  </a:lnTo>
                  <a:lnTo>
                    <a:pt x="10792" y="3140"/>
                  </a:lnTo>
                  <a:lnTo>
                    <a:pt x="10976" y="3309"/>
                  </a:lnTo>
                  <a:lnTo>
                    <a:pt x="11330" y="3602"/>
                  </a:lnTo>
                  <a:lnTo>
                    <a:pt x="11330" y="3602"/>
                  </a:lnTo>
                  <a:lnTo>
                    <a:pt x="11408" y="3725"/>
                  </a:lnTo>
                  <a:lnTo>
                    <a:pt x="11500" y="3833"/>
                  </a:lnTo>
                  <a:lnTo>
                    <a:pt x="11592" y="3910"/>
                  </a:lnTo>
                  <a:lnTo>
                    <a:pt x="11638" y="3956"/>
                  </a:lnTo>
                  <a:lnTo>
                    <a:pt x="11715" y="3987"/>
                  </a:lnTo>
                  <a:lnTo>
                    <a:pt x="11715" y="3987"/>
                  </a:lnTo>
                  <a:lnTo>
                    <a:pt x="11731" y="3879"/>
                  </a:lnTo>
                  <a:lnTo>
                    <a:pt x="11731" y="3786"/>
                  </a:lnTo>
                  <a:lnTo>
                    <a:pt x="11777" y="3694"/>
                  </a:lnTo>
                  <a:lnTo>
                    <a:pt x="11808" y="3648"/>
                  </a:lnTo>
                  <a:lnTo>
                    <a:pt x="11823" y="3617"/>
                  </a:lnTo>
                  <a:lnTo>
                    <a:pt x="11854" y="3617"/>
                  </a:lnTo>
                  <a:lnTo>
                    <a:pt x="11885" y="3617"/>
                  </a:lnTo>
                  <a:lnTo>
                    <a:pt x="11915" y="3633"/>
                  </a:lnTo>
                  <a:lnTo>
                    <a:pt x="11946" y="3648"/>
                  </a:lnTo>
                  <a:lnTo>
                    <a:pt x="11993" y="3679"/>
                  </a:lnTo>
                  <a:lnTo>
                    <a:pt x="12054" y="3786"/>
                  </a:lnTo>
                  <a:lnTo>
                    <a:pt x="12054" y="3786"/>
                  </a:lnTo>
                  <a:lnTo>
                    <a:pt x="12100" y="4049"/>
                  </a:lnTo>
                  <a:lnTo>
                    <a:pt x="12100" y="4049"/>
                  </a:lnTo>
                  <a:lnTo>
                    <a:pt x="12177" y="4125"/>
                  </a:lnTo>
                  <a:lnTo>
                    <a:pt x="12269" y="4233"/>
                  </a:lnTo>
                  <a:lnTo>
                    <a:pt x="12377" y="4341"/>
                  </a:lnTo>
                  <a:lnTo>
                    <a:pt x="12470" y="4449"/>
                  </a:lnTo>
                  <a:lnTo>
                    <a:pt x="12562" y="4572"/>
                  </a:lnTo>
                  <a:lnTo>
                    <a:pt x="12578" y="4634"/>
                  </a:lnTo>
                  <a:lnTo>
                    <a:pt x="12593" y="4680"/>
                  </a:lnTo>
                  <a:lnTo>
                    <a:pt x="12608" y="4741"/>
                  </a:lnTo>
                  <a:lnTo>
                    <a:pt x="12608" y="4803"/>
                  </a:lnTo>
                  <a:lnTo>
                    <a:pt x="12593" y="4864"/>
                  </a:lnTo>
                  <a:lnTo>
                    <a:pt x="12578" y="4926"/>
                  </a:lnTo>
                  <a:lnTo>
                    <a:pt x="12578" y="4926"/>
                  </a:lnTo>
                  <a:lnTo>
                    <a:pt x="12485" y="4941"/>
                  </a:lnTo>
                  <a:lnTo>
                    <a:pt x="12485" y="4941"/>
                  </a:lnTo>
                  <a:lnTo>
                    <a:pt x="12393" y="4834"/>
                  </a:lnTo>
                  <a:lnTo>
                    <a:pt x="12347" y="4787"/>
                  </a:lnTo>
                  <a:lnTo>
                    <a:pt x="12285" y="4756"/>
                  </a:lnTo>
                  <a:lnTo>
                    <a:pt x="12285" y="4756"/>
                  </a:lnTo>
                  <a:lnTo>
                    <a:pt x="12285" y="4818"/>
                  </a:lnTo>
                  <a:lnTo>
                    <a:pt x="12316" y="4864"/>
                  </a:lnTo>
                  <a:lnTo>
                    <a:pt x="12362" y="4957"/>
                  </a:lnTo>
                  <a:lnTo>
                    <a:pt x="12485" y="5172"/>
                  </a:lnTo>
                  <a:lnTo>
                    <a:pt x="12485" y="5172"/>
                  </a:lnTo>
                  <a:lnTo>
                    <a:pt x="12578" y="5650"/>
                  </a:lnTo>
                  <a:lnTo>
                    <a:pt x="12578" y="5650"/>
                  </a:lnTo>
                  <a:lnTo>
                    <a:pt x="12578" y="5788"/>
                  </a:lnTo>
                  <a:lnTo>
                    <a:pt x="12578" y="5788"/>
                  </a:lnTo>
                  <a:lnTo>
                    <a:pt x="12531" y="6158"/>
                  </a:lnTo>
                  <a:lnTo>
                    <a:pt x="12485" y="6373"/>
                  </a:lnTo>
                  <a:lnTo>
                    <a:pt x="12485" y="6373"/>
                  </a:lnTo>
                  <a:lnTo>
                    <a:pt x="12193" y="6727"/>
                  </a:lnTo>
                  <a:lnTo>
                    <a:pt x="12069" y="6896"/>
                  </a:lnTo>
                  <a:lnTo>
                    <a:pt x="11946" y="7066"/>
                  </a:lnTo>
                  <a:lnTo>
                    <a:pt x="11946" y="7066"/>
                  </a:lnTo>
                  <a:lnTo>
                    <a:pt x="12023" y="7050"/>
                  </a:lnTo>
                  <a:lnTo>
                    <a:pt x="12069" y="7050"/>
                  </a:lnTo>
                  <a:lnTo>
                    <a:pt x="12193" y="7020"/>
                  </a:lnTo>
                  <a:lnTo>
                    <a:pt x="12316" y="6958"/>
                  </a:lnTo>
                  <a:lnTo>
                    <a:pt x="12424" y="6912"/>
                  </a:lnTo>
                  <a:lnTo>
                    <a:pt x="12424" y="6912"/>
                  </a:lnTo>
                  <a:lnTo>
                    <a:pt x="12485" y="6912"/>
                  </a:lnTo>
                  <a:lnTo>
                    <a:pt x="12485" y="6912"/>
                  </a:lnTo>
                  <a:lnTo>
                    <a:pt x="12485" y="6974"/>
                  </a:lnTo>
                  <a:lnTo>
                    <a:pt x="12485" y="6974"/>
                  </a:lnTo>
                  <a:lnTo>
                    <a:pt x="12177" y="7128"/>
                  </a:lnTo>
                  <a:lnTo>
                    <a:pt x="11915" y="7297"/>
                  </a:lnTo>
                  <a:lnTo>
                    <a:pt x="11654" y="7497"/>
                  </a:lnTo>
                  <a:lnTo>
                    <a:pt x="11408" y="7697"/>
                  </a:lnTo>
                  <a:lnTo>
                    <a:pt x="11408" y="7697"/>
                  </a:lnTo>
                  <a:lnTo>
                    <a:pt x="11192" y="7682"/>
                  </a:lnTo>
                  <a:lnTo>
                    <a:pt x="11192" y="7682"/>
                  </a:lnTo>
                  <a:lnTo>
                    <a:pt x="11146" y="7774"/>
                  </a:lnTo>
                  <a:lnTo>
                    <a:pt x="11099" y="7836"/>
                  </a:lnTo>
                  <a:lnTo>
                    <a:pt x="11053" y="7897"/>
                  </a:lnTo>
                  <a:lnTo>
                    <a:pt x="10992" y="7959"/>
                  </a:lnTo>
                  <a:lnTo>
                    <a:pt x="10930" y="8005"/>
                  </a:lnTo>
                  <a:lnTo>
                    <a:pt x="10853" y="8036"/>
                  </a:lnTo>
                  <a:lnTo>
                    <a:pt x="10761" y="8036"/>
                  </a:lnTo>
                  <a:lnTo>
                    <a:pt x="10668" y="8067"/>
                  </a:lnTo>
                  <a:lnTo>
                    <a:pt x="10668" y="8067"/>
                  </a:lnTo>
                  <a:lnTo>
                    <a:pt x="10638" y="8113"/>
                  </a:lnTo>
                  <a:lnTo>
                    <a:pt x="10638" y="8113"/>
                  </a:lnTo>
                  <a:lnTo>
                    <a:pt x="10884" y="8128"/>
                  </a:lnTo>
                  <a:lnTo>
                    <a:pt x="11023" y="8113"/>
                  </a:lnTo>
                  <a:lnTo>
                    <a:pt x="11130" y="8082"/>
                  </a:lnTo>
                  <a:lnTo>
                    <a:pt x="11130" y="8082"/>
                  </a:lnTo>
                  <a:lnTo>
                    <a:pt x="11084" y="8144"/>
                  </a:lnTo>
                  <a:lnTo>
                    <a:pt x="11038" y="8190"/>
                  </a:lnTo>
                  <a:lnTo>
                    <a:pt x="10976" y="8205"/>
                  </a:lnTo>
                  <a:lnTo>
                    <a:pt x="10915" y="8205"/>
                  </a:lnTo>
                  <a:lnTo>
                    <a:pt x="10776" y="8220"/>
                  </a:lnTo>
                  <a:lnTo>
                    <a:pt x="10730" y="8236"/>
                  </a:lnTo>
                  <a:lnTo>
                    <a:pt x="10668" y="8267"/>
                  </a:lnTo>
                  <a:lnTo>
                    <a:pt x="10668" y="8267"/>
                  </a:lnTo>
                  <a:lnTo>
                    <a:pt x="10530" y="8251"/>
                  </a:lnTo>
                  <a:lnTo>
                    <a:pt x="10468" y="8220"/>
                  </a:lnTo>
                  <a:lnTo>
                    <a:pt x="10438" y="8205"/>
                  </a:lnTo>
                  <a:lnTo>
                    <a:pt x="10422" y="8190"/>
                  </a:lnTo>
                  <a:lnTo>
                    <a:pt x="10407" y="8128"/>
                  </a:lnTo>
                  <a:lnTo>
                    <a:pt x="10407" y="8051"/>
                  </a:lnTo>
                  <a:lnTo>
                    <a:pt x="10422" y="7990"/>
                  </a:lnTo>
                  <a:lnTo>
                    <a:pt x="10438" y="7789"/>
                  </a:lnTo>
                  <a:lnTo>
                    <a:pt x="10438" y="7789"/>
                  </a:lnTo>
                  <a:lnTo>
                    <a:pt x="10468" y="7713"/>
                  </a:lnTo>
                  <a:lnTo>
                    <a:pt x="10484" y="7651"/>
                  </a:lnTo>
                  <a:lnTo>
                    <a:pt x="10468" y="7589"/>
                  </a:lnTo>
                  <a:lnTo>
                    <a:pt x="10438" y="7543"/>
                  </a:lnTo>
                  <a:lnTo>
                    <a:pt x="10391" y="7451"/>
                  </a:lnTo>
                  <a:lnTo>
                    <a:pt x="10376" y="7374"/>
                  </a:lnTo>
                  <a:lnTo>
                    <a:pt x="10376" y="7297"/>
                  </a:lnTo>
                  <a:lnTo>
                    <a:pt x="10376" y="7297"/>
                  </a:lnTo>
                  <a:lnTo>
                    <a:pt x="10438" y="7204"/>
                  </a:lnTo>
                  <a:lnTo>
                    <a:pt x="10468" y="7143"/>
                  </a:lnTo>
                  <a:lnTo>
                    <a:pt x="10484" y="7097"/>
                  </a:lnTo>
                  <a:lnTo>
                    <a:pt x="10484" y="7097"/>
                  </a:lnTo>
                  <a:lnTo>
                    <a:pt x="10499" y="6943"/>
                  </a:lnTo>
                  <a:lnTo>
                    <a:pt x="10499" y="6943"/>
                  </a:lnTo>
                  <a:lnTo>
                    <a:pt x="10514" y="6927"/>
                  </a:lnTo>
                  <a:lnTo>
                    <a:pt x="10530" y="6912"/>
                  </a:lnTo>
                  <a:lnTo>
                    <a:pt x="10530" y="6912"/>
                  </a:lnTo>
                  <a:lnTo>
                    <a:pt x="10545" y="7050"/>
                  </a:lnTo>
                  <a:lnTo>
                    <a:pt x="10530" y="7174"/>
                  </a:lnTo>
                  <a:lnTo>
                    <a:pt x="10530" y="7174"/>
                  </a:lnTo>
                  <a:lnTo>
                    <a:pt x="10484" y="7328"/>
                  </a:lnTo>
                  <a:lnTo>
                    <a:pt x="10484" y="7374"/>
                  </a:lnTo>
                  <a:lnTo>
                    <a:pt x="10484" y="7435"/>
                  </a:lnTo>
                  <a:lnTo>
                    <a:pt x="10514" y="7466"/>
                  </a:lnTo>
                  <a:lnTo>
                    <a:pt x="10530" y="7513"/>
                  </a:lnTo>
                  <a:lnTo>
                    <a:pt x="10638" y="7666"/>
                  </a:lnTo>
                  <a:lnTo>
                    <a:pt x="10638" y="7666"/>
                  </a:lnTo>
                  <a:lnTo>
                    <a:pt x="10638" y="7713"/>
                  </a:lnTo>
                  <a:lnTo>
                    <a:pt x="10638" y="7713"/>
                  </a:lnTo>
                  <a:lnTo>
                    <a:pt x="10668" y="7728"/>
                  </a:lnTo>
                  <a:lnTo>
                    <a:pt x="10699" y="7728"/>
                  </a:lnTo>
                  <a:lnTo>
                    <a:pt x="10776" y="7682"/>
                  </a:lnTo>
                  <a:lnTo>
                    <a:pt x="10776" y="7682"/>
                  </a:lnTo>
                  <a:lnTo>
                    <a:pt x="10715" y="7497"/>
                  </a:lnTo>
                  <a:lnTo>
                    <a:pt x="10699" y="7389"/>
                  </a:lnTo>
                  <a:lnTo>
                    <a:pt x="10699" y="7343"/>
                  </a:lnTo>
                  <a:lnTo>
                    <a:pt x="10730" y="7297"/>
                  </a:lnTo>
                  <a:lnTo>
                    <a:pt x="10730" y="7297"/>
                  </a:lnTo>
                  <a:lnTo>
                    <a:pt x="10745" y="7297"/>
                  </a:lnTo>
                  <a:lnTo>
                    <a:pt x="10761" y="7328"/>
                  </a:lnTo>
                  <a:lnTo>
                    <a:pt x="10807" y="7559"/>
                  </a:lnTo>
                  <a:lnTo>
                    <a:pt x="10807" y="7559"/>
                  </a:lnTo>
                  <a:lnTo>
                    <a:pt x="10853" y="7543"/>
                  </a:lnTo>
                  <a:lnTo>
                    <a:pt x="10853" y="7543"/>
                  </a:lnTo>
                  <a:lnTo>
                    <a:pt x="10853" y="7389"/>
                  </a:lnTo>
                  <a:lnTo>
                    <a:pt x="10853" y="7312"/>
                  </a:lnTo>
                  <a:lnTo>
                    <a:pt x="10853" y="7266"/>
                  </a:lnTo>
                  <a:lnTo>
                    <a:pt x="10853" y="7251"/>
                  </a:lnTo>
                  <a:lnTo>
                    <a:pt x="10853" y="7251"/>
                  </a:lnTo>
                  <a:lnTo>
                    <a:pt x="10884" y="7312"/>
                  </a:lnTo>
                  <a:lnTo>
                    <a:pt x="10915" y="7359"/>
                  </a:lnTo>
                  <a:lnTo>
                    <a:pt x="10946" y="7389"/>
                  </a:lnTo>
                  <a:lnTo>
                    <a:pt x="10976" y="7405"/>
                  </a:lnTo>
                  <a:lnTo>
                    <a:pt x="10992" y="7420"/>
                  </a:lnTo>
                  <a:lnTo>
                    <a:pt x="11023" y="7420"/>
                  </a:lnTo>
                  <a:lnTo>
                    <a:pt x="11023" y="7420"/>
                  </a:lnTo>
                  <a:lnTo>
                    <a:pt x="11023" y="7281"/>
                  </a:lnTo>
                  <a:lnTo>
                    <a:pt x="11023" y="7251"/>
                  </a:lnTo>
                  <a:lnTo>
                    <a:pt x="11038" y="7174"/>
                  </a:lnTo>
                  <a:lnTo>
                    <a:pt x="11038" y="7174"/>
                  </a:lnTo>
                  <a:lnTo>
                    <a:pt x="11192" y="7174"/>
                  </a:lnTo>
                  <a:lnTo>
                    <a:pt x="11192" y="7174"/>
                  </a:lnTo>
                  <a:lnTo>
                    <a:pt x="11253" y="7081"/>
                  </a:lnTo>
                  <a:lnTo>
                    <a:pt x="11253" y="7081"/>
                  </a:lnTo>
                  <a:lnTo>
                    <a:pt x="11238" y="6989"/>
                  </a:lnTo>
                  <a:lnTo>
                    <a:pt x="11238" y="6989"/>
                  </a:lnTo>
                  <a:lnTo>
                    <a:pt x="11161" y="6989"/>
                  </a:lnTo>
                  <a:lnTo>
                    <a:pt x="11069" y="7020"/>
                  </a:lnTo>
                  <a:lnTo>
                    <a:pt x="11007" y="7035"/>
                  </a:lnTo>
                  <a:lnTo>
                    <a:pt x="10946" y="7050"/>
                  </a:lnTo>
                  <a:lnTo>
                    <a:pt x="10946" y="7050"/>
                  </a:lnTo>
                  <a:lnTo>
                    <a:pt x="10930" y="6912"/>
                  </a:lnTo>
                  <a:lnTo>
                    <a:pt x="10930" y="6912"/>
                  </a:lnTo>
                  <a:lnTo>
                    <a:pt x="10853" y="6912"/>
                  </a:lnTo>
                  <a:lnTo>
                    <a:pt x="10823" y="6943"/>
                  </a:lnTo>
                  <a:lnTo>
                    <a:pt x="10730" y="6989"/>
                  </a:lnTo>
                  <a:lnTo>
                    <a:pt x="10730" y="6989"/>
                  </a:lnTo>
                  <a:lnTo>
                    <a:pt x="10761" y="6927"/>
                  </a:lnTo>
                  <a:lnTo>
                    <a:pt x="10776" y="6866"/>
                  </a:lnTo>
                  <a:lnTo>
                    <a:pt x="10807" y="6804"/>
                  </a:lnTo>
                  <a:lnTo>
                    <a:pt x="10853" y="6743"/>
                  </a:lnTo>
                  <a:lnTo>
                    <a:pt x="10899" y="6712"/>
                  </a:lnTo>
                  <a:lnTo>
                    <a:pt x="10976" y="6696"/>
                  </a:lnTo>
                  <a:lnTo>
                    <a:pt x="11038" y="6696"/>
                  </a:lnTo>
                  <a:lnTo>
                    <a:pt x="11099" y="6712"/>
                  </a:lnTo>
                  <a:lnTo>
                    <a:pt x="11099" y="6712"/>
                  </a:lnTo>
                  <a:lnTo>
                    <a:pt x="11115" y="6773"/>
                  </a:lnTo>
                  <a:lnTo>
                    <a:pt x="11115" y="6773"/>
                  </a:lnTo>
                  <a:lnTo>
                    <a:pt x="11192" y="6743"/>
                  </a:lnTo>
                  <a:lnTo>
                    <a:pt x="11238" y="6727"/>
                  </a:lnTo>
                  <a:lnTo>
                    <a:pt x="11300" y="6727"/>
                  </a:lnTo>
                  <a:lnTo>
                    <a:pt x="11361" y="6758"/>
                  </a:lnTo>
                  <a:lnTo>
                    <a:pt x="11361" y="6758"/>
                  </a:lnTo>
                  <a:lnTo>
                    <a:pt x="11361" y="6896"/>
                  </a:lnTo>
                  <a:lnTo>
                    <a:pt x="11361" y="6896"/>
                  </a:lnTo>
                  <a:lnTo>
                    <a:pt x="11408" y="6866"/>
                  </a:lnTo>
                  <a:lnTo>
                    <a:pt x="11438" y="6820"/>
                  </a:lnTo>
                  <a:lnTo>
                    <a:pt x="11515" y="6727"/>
                  </a:lnTo>
                  <a:lnTo>
                    <a:pt x="11562" y="6619"/>
                  </a:lnTo>
                  <a:lnTo>
                    <a:pt x="11608" y="6481"/>
                  </a:lnTo>
                  <a:lnTo>
                    <a:pt x="11654" y="6235"/>
                  </a:lnTo>
                  <a:lnTo>
                    <a:pt x="11700" y="6019"/>
                  </a:lnTo>
                  <a:lnTo>
                    <a:pt x="11700" y="6019"/>
                  </a:lnTo>
                  <a:lnTo>
                    <a:pt x="11731" y="6019"/>
                  </a:lnTo>
                  <a:lnTo>
                    <a:pt x="11731" y="6019"/>
                  </a:lnTo>
                  <a:lnTo>
                    <a:pt x="11731" y="5880"/>
                  </a:lnTo>
                  <a:lnTo>
                    <a:pt x="11731" y="5880"/>
                  </a:lnTo>
                  <a:lnTo>
                    <a:pt x="11700" y="5880"/>
                  </a:lnTo>
                  <a:lnTo>
                    <a:pt x="11700" y="5880"/>
                  </a:lnTo>
                  <a:lnTo>
                    <a:pt x="11684" y="5804"/>
                  </a:lnTo>
                  <a:lnTo>
                    <a:pt x="11654" y="5711"/>
                  </a:lnTo>
                  <a:lnTo>
                    <a:pt x="11623" y="5665"/>
                  </a:lnTo>
                  <a:lnTo>
                    <a:pt x="11577" y="5603"/>
                  </a:lnTo>
                  <a:lnTo>
                    <a:pt x="11484" y="5465"/>
                  </a:lnTo>
                  <a:lnTo>
                    <a:pt x="11346" y="5341"/>
                  </a:lnTo>
                  <a:lnTo>
                    <a:pt x="11207" y="5219"/>
                  </a:lnTo>
                  <a:lnTo>
                    <a:pt x="11084" y="5111"/>
                  </a:lnTo>
                  <a:lnTo>
                    <a:pt x="10976" y="4972"/>
                  </a:lnTo>
                  <a:lnTo>
                    <a:pt x="10946" y="4910"/>
                  </a:lnTo>
                  <a:lnTo>
                    <a:pt x="10899" y="4864"/>
                  </a:lnTo>
                  <a:lnTo>
                    <a:pt x="10899" y="4864"/>
                  </a:lnTo>
                  <a:lnTo>
                    <a:pt x="10853" y="4834"/>
                  </a:lnTo>
                  <a:lnTo>
                    <a:pt x="10853" y="4834"/>
                  </a:lnTo>
                  <a:lnTo>
                    <a:pt x="10792" y="4895"/>
                  </a:lnTo>
                  <a:lnTo>
                    <a:pt x="10761" y="4941"/>
                  </a:lnTo>
                  <a:lnTo>
                    <a:pt x="10730" y="4988"/>
                  </a:lnTo>
                  <a:lnTo>
                    <a:pt x="10715" y="5034"/>
                  </a:lnTo>
                  <a:lnTo>
                    <a:pt x="10715" y="5080"/>
                  </a:lnTo>
                  <a:lnTo>
                    <a:pt x="10730" y="5126"/>
                  </a:lnTo>
                  <a:lnTo>
                    <a:pt x="10776" y="5188"/>
                  </a:lnTo>
                  <a:lnTo>
                    <a:pt x="10838" y="5295"/>
                  </a:lnTo>
                  <a:lnTo>
                    <a:pt x="10915" y="5388"/>
                  </a:lnTo>
                  <a:lnTo>
                    <a:pt x="10946" y="5434"/>
                  </a:lnTo>
                  <a:lnTo>
                    <a:pt x="10976" y="5495"/>
                  </a:lnTo>
                  <a:lnTo>
                    <a:pt x="10976" y="5557"/>
                  </a:lnTo>
                  <a:lnTo>
                    <a:pt x="10992" y="5619"/>
                  </a:lnTo>
                  <a:lnTo>
                    <a:pt x="10992" y="5619"/>
                  </a:lnTo>
                  <a:lnTo>
                    <a:pt x="10930" y="5742"/>
                  </a:lnTo>
                  <a:lnTo>
                    <a:pt x="10884" y="5804"/>
                  </a:lnTo>
                  <a:lnTo>
                    <a:pt x="10853" y="5834"/>
                  </a:lnTo>
                  <a:lnTo>
                    <a:pt x="10807" y="5880"/>
                  </a:lnTo>
                  <a:lnTo>
                    <a:pt x="10761" y="5911"/>
                  </a:lnTo>
                  <a:lnTo>
                    <a:pt x="10699" y="5927"/>
                  </a:lnTo>
                  <a:lnTo>
                    <a:pt x="10622" y="5942"/>
                  </a:lnTo>
                  <a:lnTo>
                    <a:pt x="10622" y="5942"/>
                  </a:lnTo>
                  <a:lnTo>
                    <a:pt x="10468" y="5942"/>
                  </a:lnTo>
                  <a:lnTo>
                    <a:pt x="10468" y="5942"/>
                  </a:lnTo>
                  <a:lnTo>
                    <a:pt x="10391" y="5896"/>
                  </a:lnTo>
                  <a:lnTo>
                    <a:pt x="10345" y="5880"/>
                  </a:lnTo>
                  <a:lnTo>
                    <a:pt x="10330" y="5850"/>
                  </a:lnTo>
                  <a:lnTo>
                    <a:pt x="10330" y="5850"/>
                  </a:lnTo>
                  <a:lnTo>
                    <a:pt x="10484" y="5757"/>
                  </a:lnTo>
                  <a:lnTo>
                    <a:pt x="10484" y="5757"/>
                  </a:lnTo>
                  <a:lnTo>
                    <a:pt x="10422" y="5665"/>
                  </a:lnTo>
                  <a:lnTo>
                    <a:pt x="10422" y="5665"/>
                  </a:lnTo>
                  <a:lnTo>
                    <a:pt x="10499" y="5573"/>
                  </a:lnTo>
                  <a:lnTo>
                    <a:pt x="10514" y="5480"/>
                  </a:lnTo>
                  <a:lnTo>
                    <a:pt x="10530" y="5403"/>
                  </a:lnTo>
                  <a:lnTo>
                    <a:pt x="10530" y="5326"/>
                  </a:lnTo>
                  <a:lnTo>
                    <a:pt x="10530" y="5249"/>
                  </a:lnTo>
                  <a:lnTo>
                    <a:pt x="10514" y="5172"/>
                  </a:lnTo>
                  <a:lnTo>
                    <a:pt x="10407" y="4988"/>
                  </a:lnTo>
                  <a:lnTo>
                    <a:pt x="10407" y="4988"/>
                  </a:lnTo>
                  <a:lnTo>
                    <a:pt x="10360" y="4849"/>
                  </a:lnTo>
                  <a:lnTo>
                    <a:pt x="10360" y="4849"/>
                  </a:lnTo>
                  <a:lnTo>
                    <a:pt x="10222" y="4818"/>
                  </a:lnTo>
                  <a:lnTo>
                    <a:pt x="10037" y="4834"/>
                  </a:lnTo>
                  <a:lnTo>
                    <a:pt x="10037" y="4834"/>
                  </a:lnTo>
                  <a:lnTo>
                    <a:pt x="10053" y="4741"/>
                  </a:lnTo>
                  <a:lnTo>
                    <a:pt x="10099" y="4649"/>
                  </a:lnTo>
                  <a:lnTo>
                    <a:pt x="10130" y="4603"/>
                  </a:lnTo>
                  <a:lnTo>
                    <a:pt x="10207" y="4541"/>
                  </a:lnTo>
                  <a:lnTo>
                    <a:pt x="10268" y="4526"/>
                  </a:lnTo>
                  <a:lnTo>
                    <a:pt x="10314" y="4526"/>
                  </a:lnTo>
                  <a:lnTo>
                    <a:pt x="10360" y="4526"/>
                  </a:lnTo>
                  <a:lnTo>
                    <a:pt x="10407" y="4541"/>
                  </a:lnTo>
                  <a:lnTo>
                    <a:pt x="10484" y="4603"/>
                  </a:lnTo>
                  <a:lnTo>
                    <a:pt x="10484" y="4603"/>
                  </a:lnTo>
                  <a:lnTo>
                    <a:pt x="10530" y="4772"/>
                  </a:lnTo>
                  <a:lnTo>
                    <a:pt x="10561" y="4926"/>
                  </a:lnTo>
                  <a:lnTo>
                    <a:pt x="10561" y="4926"/>
                  </a:lnTo>
                  <a:lnTo>
                    <a:pt x="10607" y="4910"/>
                  </a:lnTo>
                  <a:lnTo>
                    <a:pt x="10638" y="4864"/>
                  </a:lnTo>
                  <a:lnTo>
                    <a:pt x="10715" y="4787"/>
                  </a:lnTo>
                  <a:lnTo>
                    <a:pt x="10807" y="4634"/>
                  </a:lnTo>
                  <a:lnTo>
                    <a:pt x="10807" y="4634"/>
                  </a:lnTo>
                  <a:lnTo>
                    <a:pt x="10976" y="4649"/>
                  </a:lnTo>
                  <a:lnTo>
                    <a:pt x="10976" y="4649"/>
                  </a:lnTo>
                  <a:lnTo>
                    <a:pt x="11023" y="4618"/>
                  </a:lnTo>
                  <a:lnTo>
                    <a:pt x="11038" y="4603"/>
                  </a:lnTo>
                  <a:lnTo>
                    <a:pt x="11099" y="4603"/>
                  </a:lnTo>
                  <a:lnTo>
                    <a:pt x="11177" y="4634"/>
                  </a:lnTo>
                  <a:lnTo>
                    <a:pt x="11238" y="4649"/>
                  </a:lnTo>
                  <a:lnTo>
                    <a:pt x="11346" y="4756"/>
                  </a:lnTo>
                  <a:lnTo>
                    <a:pt x="11408" y="4818"/>
                  </a:lnTo>
                  <a:lnTo>
                    <a:pt x="11469" y="4864"/>
                  </a:lnTo>
                  <a:lnTo>
                    <a:pt x="11469" y="4864"/>
                  </a:lnTo>
                  <a:lnTo>
                    <a:pt x="11469" y="4834"/>
                  </a:lnTo>
                  <a:lnTo>
                    <a:pt x="11454" y="4787"/>
                  </a:lnTo>
                  <a:lnTo>
                    <a:pt x="11361" y="4649"/>
                  </a:lnTo>
                  <a:lnTo>
                    <a:pt x="11361" y="4649"/>
                  </a:lnTo>
                  <a:lnTo>
                    <a:pt x="11130" y="4433"/>
                  </a:lnTo>
                  <a:lnTo>
                    <a:pt x="10899" y="4249"/>
                  </a:lnTo>
                  <a:lnTo>
                    <a:pt x="10776" y="4171"/>
                  </a:lnTo>
                  <a:lnTo>
                    <a:pt x="10653" y="4110"/>
                  </a:lnTo>
                  <a:lnTo>
                    <a:pt x="10530" y="4049"/>
                  </a:lnTo>
                  <a:lnTo>
                    <a:pt x="10422" y="4002"/>
                  </a:lnTo>
                  <a:lnTo>
                    <a:pt x="10284" y="3941"/>
                  </a:lnTo>
                  <a:lnTo>
                    <a:pt x="10145" y="3910"/>
                  </a:lnTo>
                  <a:lnTo>
                    <a:pt x="10007" y="3879"/>
                  </a:lnTo>
                  <a:lnTo>
                    <a:pt x="9883" y="3879"/>
                  </a:lnTo>
                  <a:lnTo>
                    <a:pt x="9745" y="3879"/>
                  </a:lnTo>
                  <a:lnTo>
                    <a:pt x="9575" y="3894"/>
                  </a:lnTo>
                  <a:lnTo>
                    <a:pt x="9452" y="3941"/>
                  </a:lnTo>
                  <a:lnTo>
                    <a:pt x="9283" y="3987"/>
                  </a:lnTo>
                  <a:lnTo>
                    <a:pt x="9283" y="3987"/>
                  </a:lnTo>
                  <a:lnTo>
                    <a:pt x="9037" y="4110"/>
                  </a:lnTo>
                  <a:lnTo>
                    <a:pt x="8913" y="4187"/>
                  </a:lnTo>
                  <a:lnTo>
                    <a:pt x="8790" y="4279"/>
                  </a:lnTo>
                  <a:lnTo>
                    <a:pt x="8667" y="4372"/>
                  </a:lnTo>
                  <a:lnTo>
                    <a:pt x="8575" y="4464"/>
                  </a:lnTo>
                  <a:lnTo>
                    <a:pt x="8513" y="4541"/>
                  </a:lnTo>
                  <a:lnTo>
                    <a:pt x="8482" y="4587"/>
                  </a:lnTo>
                  <a:lnTo>
                    <a:pt x="8467" y="4649"/>
                  </a:lnTo>
                  <a:lnTo>
                    <a:pt x="8467" y="4695"/>
                  </a:lnTo>
                  <a:lnTo>
                    <a:pt x="8467" y="4695"/>
                  </a:lnTo>
                  <a:lnTo>
                    <a:pt x="8529" y="4756"/>
                  </a:lnTo>
                  <a:lnTo>
                    <a:pt x="8529" y="4756"/>
                  </a:lnTo>
                  <a:lnTo>
                    <a:pt x="8621" y="4741"/>
                  </a:lnTo>
                  <a:lnTo>
                    <a:pt x="8744" y="4695"/>
                  </a:lnTo>
                  <a:lnTo>
                    <a:pt x="8898" y="4649"/>
                  </a:lnTo>
                  <a:lnTo>
                    <a:pt x="9021" y="4587"/>
                  </a:lnTo>
                  <a:lnTo>
                    <a:pt x="9160" y="4556"/>
                  </a:lnTo>
                  <a:lnTo>
                    <a:pt x="9221" y="4556"/>
                  </a:lnTo>
                  <a:lnTo>
                    <a:pt x="9252" y="4572"/>
                  </a:lnTo>
                  <a:lnTo>
                    <a:pt x="9314" y="4603"/>
                  </a:lnTo>
                  <a:lnTo>
                    <a:pt x="9329" y="4649"/>
                  </a:lnTo>
                  <a:lnTo>
                    <a:pt x="9360" y="4680"/>
                  </a:lnTo>
                  <a:lnTo>
                    <a:pt x="9360" y="4756"/>
                  </a:lnTo>
                  <a:lnTo>
                    <a:pt x="9360" y="4756"/>
                  </a:lnTo>
                  <a:lnTo>
                    <a:pt x="9237" y="4926"/>
                  </a:lnTo>
                  <a:lnTo>
                    <a:pt x="9114" y="5080"/>
                  </a:lnTo>
                  <a:lnTo>
                    <a:pt x="8975" y="5188"/>
                  </a:lnTo>
                  <a:lnTo>
                    <a:pt x="8805" y="5326"/>
                  </a:lnTo>
                  <a:lnTo>
                    <a:pt x="8805" y="5326"/>
                  </a:lnTo>
                  <a:lnTo>
                    <a:pt x="8852" y="5372"/>
                  </a:lnTo>
                  <a:lnTo>
                    <a:pt x="8913" y="5403"/>
                  </a:lnTo>
                  <a:lnTo>
                    <a:pt x="8975" y="5434"/>
                  </a:lnTo>
                  <a:lnTo>
                    <a:pt x="9052" y="5511"/>
                  </a:lnTo>
                  <a:lnTo>
                    <a:pt x="9052" y="5511"/>
                  </a:lnTo>
                  <a:lnTo>
                    <a:pt x="9098" y="5680"/>
                  </a:lnTo>
                  <a:lnTo>
                    <a:pt x="9114" y="5819"/>
                  </a:lnTo>
                  <a:lnTo>
                    <a:pt x="9098" y="5942"/>
                  </a:lnTo>
                  <a:lnTo>
                    <a:pt x="9052" y="6034"/>
                  </a:lnTo>
                  <a:lnTo>
                    <a:pt x="8990" y="6142"/>
                  </a:lnTo>
                  <a:lnTo>
                    <a:pt x="8913" y="6219"/>
                  </a:lnTo>
                  <a:lnTo>
                    <a:pt x="8790" y="6311"/>
                  </a:lnTo>
                  <a:lnTo>
                    <a:pt x="8683" y="6404"/>
                  </a:lnTo>
                  <a:lnTo>
                    <a:pt x="8683" y="6404"/>
                  </a:lnTo>
                  <a:lnTo>
                    <a:pt x="8529" y="6404"/>
                  </a:lnTo>
                  <a:lnTo>
                    <a:pt x="8421" y="6373"/>
                  </a:lnTo>
                  <a:lnTo>
                    <a:pt x="8298" y="6342"/>
                  </a:lnTo>
                  <a:lnTo>
                    <a:pt x="8174" y="6265"/>
                  </a:lnTo>
                  <a:lnTo>
                    <a:pt x="8174" y="6265"/>
                  </a:lnTo>
                  <a:lnTo>
                    <a:pt x="8174" y="6204"/>
                  </a:lnTo>
                  <a:lnTo>
                    <a:pt x="8174" y="6204"/>
                  </a:lnTo>
                  <a:lnTo>
                    <a:pt x="8313" y="6204"/>
                  </a:lnTo>
                  <a:lnTo>
                    <a:pt x="8467" y="6204"/>
                  </a:lnTo>
                  <a:lnTo>
                    <a:pt x="8590" y="6204"/>
                  </a:lnTo>
                  <a:lnTo>
                    <a:pt x="8667" y="6188"/>
                  </a:lnTo>
                  <a:lnTo>
                    <a:pt x="8713" y="6158"/>
                  </a:lnTo>
                  <a:lnTo>
                    <a:pt x="8759" y="6142"/>
                  </a:lnTo>
                  <a:lnTo>
                    <a:pt x="8790" y="6096"/>
                  </a:lnTo>
                  <a:lnTo>
                    <a:pt x="8821" y="6050"/>
                  </a:lnTo>
                  <a:lnTo>
                    <a:pt x="8852" y="6004"/>
                  </a:lnTo>
                  <a:lnTo>
                    <a:pt x="8852" y="5942"/>
                  </a:lnTo>
                  <a:lnTo>
                    <a:pt x="8852" y="5865"/>
                  </a:lnTo>
                  <a:lnTo>
                    <a:pt x="8836" y="5788"/>
                  </a:lnTo>
                  <a:lnTo>
                    <a:pt x="8790" y="5696"/>
                  </a:lnTo>
                  <a:lnTo>
                    <a:pt x="8790" y="5696"/>
                  </a:lnTo>
                  <a:lnTo>
                    <a:pt x="8652" y="5603"/>
                  </a:lnTo>
                  <a:lnTo>
                    <a:pt x="8652" y="5603"/>
                  </a:lnTo>
                  <a:lnTo>
                    <a:pt x="8559" y="5588"/>
                  </a:lnTo>
                  <a:lnTo>
                    <a:pt x="8467" y="5603"/>
                  </a:lnTo>
                  <a:lnTo>
                    <a:pt x="8282" y="5634"/>
                  </a:lnTo>
                  <a:lnTo>
                    <a:pt x="8220" y="5650"/>
                  </a:lnTo>
                  <a:lnTo>
                    <a:pt x="8144" y="5650"/>
                  </a:lnTo>
                  <a:lnTo>
                    <a:pt x="8128" y="5634"/>
                  </a:lnTo>
                  <a:lnTo>
                    <a:pt x="8098" y="5619"/>
                  </a:lnTo>
                  <a:lnTo>
                    <a:pt x="8051" y="5573"/>
                  </a:lnTo>
                  <a:lnTo>
                    <a:pt x="8036" y="5511"/>
                  </a:lnTo>
                  <a:lnTo>
                    <a:pt x="8036" y="5511"/>
                  </a:lnTo>
                  <a:lnTo>
                    <a:pt x="8082" y="5419"/>
                  </a:lnTo>
                  <a:lnTo>
                    <a:pt x="8128" y="5311"/>
                  </a:lnTo>
                  <a:lnTo>
                    <a:pt x="8144" y="5249"/>
                  </a:lnTo>
                  <a:lnTo>
                    <a:pt x="8128" y="5188"/>
                  </a:lnTo>
                  <a:lnTo>
                    <a:pt x="8113" y="5172"/>
                  </a:lnTo>
                  <a:lnTo>
                    <a:pt x="8051" y="5141"/>
                  </a:lnTo>
                  <a:lnTo>
                    <a:pt x="8051" y="5141"/>
                  </a:lnTo>
                  <a:lnTo>
                    <a:pt x="7974" y="5203"/>
                  </a:lnTo>
                  <a:lnTo>
                    <a:pt x="7928" y="5295"/>
                  </a:lnTo>
                  <a:lnTo>
                    <a:pt x="7805" y="5465"/>
                  </a:lnTo>
                  <a:lnTo>
                    <a:pt x="7743" y="5557"/>
                  </a:lnTo>
                  <a:lnTo>
                    <a:pt x="7697" y="5650"/>
                  </a:lnTo>
                  <a:lnTo>
                    <a:pt x="7605" y="5711"/>
                  </a:lnTo>
                  <a:lnTo>
                    <a:pt x="7513" y="5788"/>
                  </a:lnTo>
                  <a:lnTo>
                    <a:pt x="7513" y="5788"/>
                  </a:lnTo>
                  <a:lnTo>
                    <a:pt x="7466" y="5942"/>
                  </a:lnTo>
                  <a:lnTo>
                    <a:pt x="7451" y="6065"/>
                  </a:lnTo>
                  <a:lnTo>
                    <a:pt x="7451" y="6188"/>
                  </a:lnTo>
                  <a:lnTo>
                    <a:pt x="7482" y="6296"/>
                  </a:lnTo>
                  <a:lnTo>
                    <a:pt x="7543" y="6404"/>
                  </a:lnTo>
                  <a:lnTo>
                    <a:pt x="7620" y="6481"/>
                  </a:lnTo>
                  <a:lnTo>
                    <a:pt x="7697" y="6589"/>
                  </a:lnTo>
                  <a:lnTo>
                    <a:pt x="7820" y="6666"/>
                  </a:lnTo>
                  <a:lnTo>
                    <a:pt x="7928" y="6727"/>
                  </a:lnTo>
                  <a:lnTo>
                    <a:pt x="8036" y="6804"/>
                  </a:lnTo>
                  <a:lnTo>
                    <a:pt x="8282" y="6927"/>
                  </a:lnTo>
                  <a:lnTo>
                    <a:pt x="8529" y="7035"/>
                  </a:lnTo>
                  <a:lnTo>
                    <a:pt x="8744" y="7143"/>
                  </a:lnTo>
                  <a:lnTo>
                    <a:pt x="8744" y="7143"/>
                  </a:lnTo>
                  <a:lnTo>
                    <a:pt x="8867" y="7251"/>
                  </a:lnTo>
                  <a:lnTo>
                    <a:pt x="8975" y="7374"/>
                  </a:lnTo>
                  <a:lnTo>
                    <a:pt x="9037" y="7497"/>
                  </a:lnTo>
                  <a:lnTo>
                    <a:pt x="9114" y="7620"/>
                  </a:lnTo>
                  <a:lnTo>
                    <a:pt x="9175" y="7759"/>
                  </a:lnTo>
                  <a:lnTo>
                    <a:pt x="9237" y="7882"/>
                  </a:lnTo>
                  <a:lnTo>
                    <a:pt x="9314" y="8190"/>
                  </a:lnTo>
                  <a:lnTo>
                    <a:pt x="9314" y="8190"/>
                  </a:lnTo>
                  <a:lnTo>
                    <a:pt x="9314" y="8605"/>
                  </a:lnTo>
                  <a:lnTo>
                    <a:pt x="9314" y="8605"/>
                  </a:lnTo>
                  <a:lnTo>
                    <a:pt x="9237" y="8805"/>
                  </a:lnTo>
                  <a:lnTo>
                    <a:pt x="9190" y="8975"/>
                  </a:lnTo>
                  <a:lnTo>
                    <a:pt x="9114" y="9144"/>
                  </a:lnTo>
                  <a:lnTo>
                    <a:pt x="9021" y="9298"/>
                  </a:lnTo>
                  <a:lnTo>
                    <a:pt x="8944" y="9452"/>
                  </a:lnTo>
                  <a:lnTo>
                    <a:pt x="8821" y="9606"/>
                  </a:lnTo>
                  <a:lnTo>
                    <a:pt x="8713" y="9760"/>
                  </a:lnTo>
                  <a:lnTo>
                    <a:pt x="8575" y="9914"/>
                  </a:lnTo>
                  <a:lnTo>
                    <a:pt x="8575" y="9914"/>
                  </a:lnTo>
                  <a:lnTo>
                    <a:pt x="8251" y="10160"/>
                  </a:lnTo>
                  <a:lnTo>
                    <a:pt x="8082" y="10314"/>
                  </a:lnTo>
                  <a:lnTo>
                    <a:pt x="7913" y="10422"/>
                  </a:lnTo>
                  <a:lnTo>
                    <a:pt x="7697" y="10545"/>
                  </a:lnTo>
                  <a:lnTo>
                    <a:pt x="7513" y="10638"/>
                  </a:lnTo>
                  <a:lnTo>
                    <a:pt x="7328" y="10699"/>
                  </a:lnTo>
                  <a:lnTo>
                    <a:pt x="7220" y="10730"/>
                  </a:lnTo>
                  <a:lnTo>
                    <a:pt x="7128" y="10761"/>
                  </a:lnTo>
                  <a:lnTo>
                    <a:pt x="7128" y="10761"/>
                  </a:lnTo>
                  <a:lnTo>
                    <a:pt x="7097" y="10776"/>
                  </a:lnTo>
                  <a:lnTo>
                    <a:pt x="7035" y="10792"/>
                  </a:lnTo>
                  <a:lnTo>
                    <a:pt x="6573" y="10838"/>
                  </a:lnTo>
                  <a:lnTo>
                    <a:pt x="6573" y="10838"/>
                  </a:lnTo>
                  <a:lnTo>
                    <a:pt x="6389" y="10823"/>
                  </a:lnTo>
                  <a:lnTo>
                    <a:pt x="6188" y="10807"/>
                  </a:lnTo>
                  <a:lnTo>
                    <a:pt x="6034" y="10761"/>
                  </a:lnTo>
                  <a:lnTo>
                    <a:pt x="5865" y="10699"/>
                  </a:lnTo>
                  <a:lnTo>
                    <a:pt x="5711" y="10638"/>
                  </a:lnTo>
                  <a:lnTo>
                    <a:pt x="5557" y="10576"/>
                  </a:lnTo>
                  <a:lnTo>
                    <a:pt x="5388" y="10484"/>
                  </a:lnTo>
                  <a:lnTo>
                    <a:pt x="5219" y="10376"/>
                  </a:lnTo>
                  <a:lnTo>
                    <a:pt x="5219" y="10376"/>
                  </a:lnTo>
                  <a:lnTo>
                    <a:pt x="5065" y="10207"/>
                  </a:lnTo>
                  <a:lnTo>
                    <a:pt x="4880" y="10037"/>
                  </a:lnTo>
                  <a:lnTo>
                    <a:pt x="4695" y="9853"/>
                  </a:lnTo>
                  <a:lnTo>
                    <a:pt x="4541" y="9637"/>
                  </a:lnTo>
                  <a:lnTo>
                    <a:pt x="4372" y="9437"/>
                  </a:lnTo>
                  <a:lnTo>
                    <a:pt x="4233" y="9221"/>
                  </a:lnTo>
                  <a:lnTo>
                    <a:pt x="4095" y="9006"/>
                  </a:lnTo>
                  <a:lnTo>
                    <a:pt x="3987" y="8790"/>
                  </a:lnTo>
                  <a:lnTo>
                    <a:pt x="3910" y="8559"/>
                  </a:lnTo>
                  <a:lnTo>
                    <a:pt x="3833" y="8313"/>
                  </a:lnTo>
                  <a:lnTo>
                    <a:pt x="3817" y="8205"/>
                  </a:lnTo>
                  <a:lnTo>
                    <a:pt x="3817" y="8098"/>
                  </a:lnTo>
                  <a:lnTo>
                    <a:pt x="3802" y="7974"/>
                  </a:lnTo>
                  <a:lnTo>
                    <a:pt x="3817" y="7851"/>
                  </a:lnTo>
                  <a:lnTo>
                    <a:pt x="3833" y="7743"/>
                  </a:lnTo>
                  <a:lnTo>
                    <a:pt x="3848" y="7620"/>
                  </a:lnTo>
                  <a:lnTo>
                    <a:pt x="3894" y="7513"/>
                  </a:lnTo>
                  <a:lnTo>
                    <a:pt x="3925" y="7374"/>
                  </a:lnTo>
                  <a:lnTo>
                    <a:pt x="4002" y="7251"/>
                  </a:lnTo>
                  <a:lnTo>
                    <a:pt x="4064" y="7143"/>
                  </a:lnTo>
                  <a:lnTo>
                    <a:pt x="4125" y="7020"/>
                  </a:lnTo>
                  <a:lnTo>
                    <a:pt x="4233" y="6912"/>
                  </a:lnTo>
                  <a:lnTo>
                    <a:pt x="4233" y="6912"/>
                  </a:lnTo>
                  <a:lnTo>
                    <a:pt x="4372" y="6804"/>
                  </a:lnTo>
                  <a:lnTo>
                    <a:pt x="4526" y="6696"/>
                  </a:lnTo>
                  <a:lnTo>
                    <a:pt x="4649" y="6619"/>
                  </a:lnTo>
                  <a:lnTo>
                    <a:pt x="4772" y="6573"/>
                  </a:lnTo>
                  <a:lnTo>
                    <a:pt x="4910" y="6512"/>
                  </a:lnTo>
                  <a:lnTo>
                    <a:pt x="5065" y="6481"/>
                  </a:lnTo>
                  <a:lnTo>
                    <a:pt x="5219" y="6465"/>
                  </a:lnTo>
                  <a:lnTo>
                    <a:pt x="5419" y="6465"/>
                  </a:lnTo>
                  <a:lnTo>
                    <a:pt x="5419" y="6465"/>
                  </a:lnTo>
                  <a:lnTo>
                    <a:pt x="5434" y="6465"/>
                  </a:lnTo>
                  <a:lnTo>
                    <a:pt x="5480" y="6465"/>
                  </a:lnTo>
                  <a:lnTo>
                    <a:pt x="5757" y="6558"/>
                  </a:lnTo>
                  <a:lnTo>
                    <a:pt x="5757" y="6558"/>
                  </a:lnTo>
                  <a:lnTo>
                    <a:pt x="5957" y="6696"/>
                  </a:lnTo>
                  <a:lnTo>
                    <a:pt x="6111" y="6804"/>
                  </a:lnTo>
                  <a:lnTo>
                    <a:pt x="6173" y="6881"/>
                  </a:lnTo>
                  <a:lnTo>
                    <a:pt x="6219" y="6943"/>
                  </a:lnTo>
                  <a:lnTo>
                    <a:pt x="6265" y="7004"/>
                  </a:lnTo>
                  <a:lnTo>
                    <a:pt x="6296" y="7081"/>
                  </a:lnTo>
                  <a:lnTo>
                    <a:pt x="6342" y="7158"/>
                  </a:lnTo>
                  <a:lnTo>
                    <a:pt x="6358" y="7235"/>
                  </a:lnTo>
                  <a:lnTo>
                    <a:pt x="6389" y="7420"/>
                  </a:lnTo>
                  <a:lnTo>
                    <a:pt x="6404" y="7620"/>
                  </a:lnTo>
                  <a:lnTo>
                    <a:pt x="6389" y="7851"/>
                  </a:lnTo>
                  <a:lnTo>
                    <a:pt x="6389" y="7851"/>
                  </a:lnTo>
                  <a:lnTo>
                    <a:pt x="6265" y="8098"/>
                  </a:lnTo>
                  <a:lnTo>
                    <a:pt x="6188" y="8205"/>
                  </a:lnTo>
                  <a:lnTo>
                    <a:pt x="6142" y="8313"/>
                  </a:lnTo>
                  <a:lnTo>
                    <a:pt x="6065" y="8405"/>
                  </a:lnTo>
                  <a:lnTo>
                    <a:pt x="5973" y="8467"/>
                  </a:lnTo>
                  <a:lnTo>
                    <a:pt x="5865" y="8544"/>
                  </a:lnTo>
                  <a:lnTo>
                    <a:pt x="5726" y="8559"/>
                  </a:lnTo>
                  <a:lnTo>
                    <a:pt x="5726" y="8559"/>
                  </a:lnTo>
                  <a:lnTo>
                    <a:pt x="5696" y="8544"/>
                  </a:lnTo>
                  <a:lnTo>
                    <a:pt x="5650" y="8544"/>
                  </a:lnTo>
                  <a:lnTo>
                    <a:pt x="5603" y="8544"/>
                  </a:lnTo>
                  <a:lnTo>
                    <a:pt x="5542" y="8544"/>
                  </a:lnTo>
                  <a:lnTo>
                    <a:pt x="5449" y="8559"/>
                  </a:lnTo>
                  <a:lnTo>
                    <a:pt x="5311" y="8621"/>
                  </a:lnTo>
                  <a:lnTo>
                    <a:pt x="5234" y="8636"/>
                  </a:lnTo>
                  <a:lnTo>
                    <a:pt x="5172" y="8636"/>
                  </a:lnTo>
                  <a:lnTo>
                    <a:pt x="5172" y="8636"/>
                  </a:lnTo>
                  <a:lnTo>
                    <a:pt x="5280" y="8559"/>
                  </a:lnTo>
                  <a:lnTo>
                    <a:pt x="5372" y="8467"/>
                  </a:lnTo>
                  <a:lnTo>
                    <a:pt x="5419" y="8421"/>
                  </a:lnTo>
                  <a:lnTo>
                    <a:pt x="5465" y="8359"/>
                  </a:lnTo>
                  <a:lnTo>
                    <a:pt x="5495" y="8313"/>
                  </a:lnTo>
                  <a:lnTo>
                    <a:pt x="5526" y="8251"/>
                  </a:lnTo>
                  <a:lnTo>
                    <a:pt x="5526" y="8251"/>
                  </a:lnTo>
                  <a:lnTo>
                    <a:pt x="5449" y="8159"/>
                  </a:lnTo>
                  <a:lnTo>
                    <a:pt x="5419" y="8067"/>
                  </a:lnTo>
                  <a:lnTo>
                    <a:pt x="5434" y="7990"/>
                  </a:lnTo>
                  <a:lnTo>
                    <a:pt x="5465" y="7882"/>
                  </a:lnTo>
                  <a:lnTo>
                    <a:pt x="5511" y="7805"/>
                  </a:lnTo>
                  <a:lnTo>
                    <a:pt x="5573" y="7743"/>
                  </a:lnTo>
                  <a:lnTo>
                    <a:pt x="5634" y="7666"/>
                  </a:lnTo>
                  <a:lnTo>
                    <a:pt x="5726" y="7574"/>
                  </a:lnTo>
                  <a:lnTo>
                    <a:pt x="5726" y="7574"/>
                  </a:lnTo>
                  <a:lnTo>
                    <a:pt x="5757" y="7574"/>
                  </a:lnTo>
                  <a:lnTo>
                    <a:pt x="5757" y="7574"/>
                  </a:lnTo>
                  <a:lnTo>
                    <a:pt x="5726" y="7713"/>
                  </a:lnTo>
                  <a:lnTo>
                    <a:pt x="5696" y="7836"/>
                  </a:lnTo>
                  <a:lnTo>
                    <a:pt x="5696" y="7882"/>
                  </a:lnTo>
                  <a:lnTo>
                    <a:pt x="5711" y="7944"/>
                  </a:lnTo>
                  <a:lnTo>
                    <a:pt x="5757" y="8005"/>
                  </a:lnTo>
                  <a:lnTo>
                    <a:pt x="5819" y="8036"/>
                  </a:lnTo>
                  <a:lnTo>
                    <a:pt x="5819" y="8036"/>
                  </a:lnTo>
                  <a:lnTo>
                    <a:pt x="5804" y="8174"/>
                  </a:lnTo>
                  <a:lnTo>
                    <a:pt x="5757" y="8359"/>
                  </a:lnTo>
                  <a:lnTo>
                    <a:pt x="5757" y="8359"/>
                  </a:lnTo>
                  <a:lnTo>
                    <a:pt x="5819" y="8359"/>
                  </a:lnTo>
                  <a:lnTo>
                    <a:pt x="5865" y="8328"/>
                  </a:lnTo>
                  <a:lnTo>
                    <a:pt x="5911" y="8298"/>
                  </a:lnTo>
                  <a:lnTo>
                    <a:pt x="5957" y="8267"/>
                  </a:lnTo>
                  <a:lnTo>
                    <a:pt x="5988" y="8205"/>
                  </a:lnTo>
                  <a:lnTo>
                    <a:pt x="6019" y="8159"/>
                  </a:lnTo>
                  <a:lnTo>
                    <a:pt x="6065" y="8036"/>
                  </a:lnTo>
                  <a:lnTo>
                    <a:pt x="6096" y="7913"/>
                  </a:lnTo>
                  <a:lnTo>
                    <a:pt x="6127" y="7774"/>
                  </a:lnTo>
                  <a:lnTo>
                    <a:pt x="6142" y="7559"/>
                  </a:lnTo>
                  <a:lnTo>
                    <a:pt x="6142" y="7559"/>
                  </a:lnTo>
                  <a:lnTo>
                    <a:pt x="6096" y="7405"/>
                  </a:lnTo>
                  <a:lnTo>
                    <a:pt x="6050" y="7266"/>
                  </a:lnTo>
                  <a:lnTo>
                    <a:pt x="5973" y="7158"/>
                  </a:lnTo>
                  <a:lnTo>
                    <a:pt x="5880" y="7050"/>
                  </a:lnTo>
                  <a:lnTo>
                    <a:pt x="5788" y="6974"/>
                  </a:lnTo>
                  <a:lnTo>
                    <a:pt x="5650" y="6912"/>
                  </a:lnTo>
                  <a:lnTo>
                    <a:pt x="5542" y="6835"/>
                  </a:lnTo>
                  <a:lnTo>
                    <a:pt x="5372" y="6804"/>
                  </a:lnTo>
                  <a:lnTo>
                    <a:pt x="5372" y="6804"/>
                  </a:lnTo>
                  <a:lnTo>
                    <a:pt x="5172" y="6804"/>
                  </a:lnTo>
                  <a:lnTo>
                    <a:pt x="5172" y="6804"/>
                  </a:lnTo>
                  <a:lnTo>
                    <a:pt x="4972" y="6850"/>
                  </a:lnTo>
                  <a:lnTo>
                    <a:pt x="4772" y="6943"/>
                  </a:lnTo>
                  <a:lnTo>
                    <a:pt x="4603" y="7035"/>
                  </a:lnTo>
                  <a:lnTo>
                    <a:pt x="4541" y="7112"/>
                  </a:lnTo>
                  <a:lnTo>
                    <a:pt x="4449" y="7174"/>
                  </a:lnTo>
                  <a:lnTo>
                    <a:pt x="4341" y="7312"/>
                  </a:lnTo>
                  <a:lnTo>
                    <a:pt x="4233" y="7482"/>
                  </a:lnTo>
                  <a:lnTo>
                    <a:pt x="4156" y="7666"/>
                  </a:lnTo>
                  <a:lnTo>
                    <a:pt x="4095" y="7882"/>
                  </a:lnTo>
                  <a:lnTo>
                    <a:pt x="4095" y="7882"/>
                  </a:lnTo>
                  <a:lnTo>
                    <a:pt x="4079" y="7882"/>
                  </a:lnTo>
                  <a:lnTo>
                    <a:pt x="4079" y="7882"/>
                  </a:lnTo>
                  <a:lnTo>
                    <a:pt x="4079" y="8098"/>
                  </a:lnTo>
                  <a:lnTo>
                    <a:pt x="4079" y="8098"/>
                  </a:lnTo>
                  <a:lnTo>
                    <a:pt x="4095" y="8098"/>
                  </a:lnTo>
                  <a:lnTo>
                    <a:pt x="4095" y="8098"/>
                  </a:lnTo>
                  <a:lnTo>
                    <a:pt x="4125" y="8313"/>
                  </a:lnTo>
                  <a:lnTo>
                    <a:pt x="4202" y="8529"/>
                  </a:lnTo>
                  <a:lnTo>
                    <a:pt x="4279" y="8713"/>
                  </a:lnTo>
                  <a:lnTo>
                    <a:pt x="4372" y="8913"/>
                  </a:lnTo>
                  <a:lnTo>
                    <a:pt x="4479" y="9098"/>
                  </a:lnTo>
                  <a:lnTo>
                    <a:pt x="4618" y="9298"/>
                  </a:lnTo>
                  <a:lnTo>
                    <a:pt x="4772" y="9468"/>
                  </a:lnTo>
                  <a:lnTo>
                    <a:pt x="4910" y="9637"/>
                  </a:lnTo>
                  <a:lnTo>
                    <a:pt x="5095" y="9806"/>
                  </a:lnTo>
                  <a:lnTo>
                    <a:pt x="5265" y="9929"/>
                  </a:lnTo>
                  <a:lnTo>
                    <a:pt x="5434" y="10068"/>
                  </a:lnTo>
                  <a:lnTo>
                    <a:pt x="5634" y="10176"/>
                  </a:lnTo>
                  <a:lnTo>
                    <a:pt x="5834" y="10284"/>
                  </a:lnTo>
                  <a:lnTo>
                    <a:pt x="6034" y="10376"/>
                  </a:lnTo>
                  <a:lnTo>
                    <a:pt x="6219" y="10438"/>
                  </a:lnTo>
                  <a:lnTo>
                    <a:pt x="6419" y="10484"/>
                  </a:lnTo>
                  <a:lnTo>
                    <a:pt x="6419" y="10484"/>
                  </a:lnTo>
                  <a:lnTo>
                    <a:pt x="6435" y="10484"/>
                  </a:lnTo>
                  <a:lnTo>
                    <a:pt x="6481" y="10484"/>
                  </a:lnTo>
                  <a:lnTo>
                    <a:pt x="6589" y="10484"/>
                  </a:lnTo>
                  <a:lnTo>
                    <a:pt x="6681" y="10484"/>
                  </a:lnTo>
                  <a:lnTo>
                    <a:pt x="6712" y="10484"/>
                  </a:lnTo>
                  <a:lnTo>
                    <a:pt x="6727" y="10484"/>
                  </a:lnTo>
                  <a:lnTo>
                    <a:pt x="6727" y="10484"/>
                  </a:lnTo>
                  <a:lnTo>
                    <a:pt x="6989" y="10422"/>
                  </a:lnTo>
                  <a:lnTo>
                    <a:pt x="7251" y="10360"/>
                  </a:lnTo>
                  <a:lnTo>
                    <a:pt x="7497" y="10253"/>
                  </a:lnTo>
                  <a:lnTo>
                    <a:pt x="7728" y="10114"/>
                  </a:lnTo>
                  <a:lnTo>
                    <a:pt x="7959" y="9960"/>
                  </a:lnTo>
                  <a:lnTo>
                    <a:pt x="8190" y="9806"/>
                  </a:lnTo>
                  <a:lnTo>
                    <a:pt x="8374" y="9606"/>
                  </a:lnTo>
                  <a:lnTo>
                    <a:pt x="8544" y="9406"/>
                  </a:lnTo>
                  <a:lnTo>
                    <a:pt x="8621" y="9314"/>
                  </a:lnTo>
                  <a:lnTo>
                    <a:pt x="8698" y="9190"/>
                  </a:lnTo>
                  <a:lnTo>
                    <a:pt x="8744" y="9083"/>
                  </a:lnTo>
                  <a:lnTo>
                    <a:pt x="8790" y="8975"/>
                  </a:lnTo>
                  <a:lnTo>
                    <a:pt x="8836" y="8852"/>
                  </a:lnTo>
                  <a:lnTo>
                    <a:pt x="8867" y="8744"/>
                  </a:lnTo>
                  <a:lnTo>
                    <a:pt x="8898" y="8621"/>
                  </a:lnTo>
                  <a:lnTo>
                    <a:pt x="8913" y="8498"/>
                  </a:lnTo>
                  <a:lnTo>
                    <a:pt x="8913" y="8374"/>
                  </a:lnTo>
                  <a:lnTo>
                    <a:pt x="8898" y="8251"/>
                  </a:lnTo>
                  <a:lnTo>
                    <a:pt x="8867" y="8113"/>
                  </a:lnTo>
                  <a:lnTo>
                    <a:pt x="8836" y="8005"/>
                  </a:lnTo>
                  <a:lnTo>
                    <a:pt x="8790" y="7866"/>
                  </a:lnTo>
                  <a:lnTo>
                    <a:pt x="8729" y="7743"/>
                  </a:lnTo>
                  <a:lnTo>
                    <a:pt x="8667" y="7605"/>
                  </a:lnTo>
                  <a:lnTo>
                    <a:pt x="8575" y="7466"/>
                  </a:lnTo>
                  <a:lnTo>
                    <a:pt x="8575" y="7466"/>
                  </a:lnTo>
                  <a:lnTo>
                    <a:pt x="8467" y="7405"/>
                  </a:lnTo>
                  <a:lnTo>
                    <a:pt x="8359" y="7328"/>
                  </a:lnTo>
                  <a:lnTo>
                    <a:pt x="8144" y="7220"/>
                  </a:lnTo>
                  <a:lnTo>
                    <a:pt x="7928" y="7112"/>
                  </a:lnTo>
                  <a:lnTo>
                    <a:pt x="7697" y="6989"/>
                  </a:lnTo>
                  <a:lnTo>
                    <a:pt x="7605" y="6927"/>
                  </a:lnTo>
                  <a:lnTo>
                    <a:pt x="7513" y="6866"/>
                  </a:lnTo>
                  <a:lnTo>
                    <a:pt x="7435" y="6804"/>
                  </a:lnTo>
                  <a:lnTo>
                    <a:pt x="7359" y="6712"/>
                  </a:lnTo>
                  <a:lnTo>
                    <a:pt x="7266" y="6619"/>
                  </a:lnTo>
                  <a:lnTo>
                    <a:pt x="7204" y="6512"/>
                  </a:lnTo>
                  <a:lnTo>
                    <a:pt x="7158" y="6404"/>
                  </a:lnTo>
                  <a:lnTo>
                    <a:pt x="7112" y="6265"/>
                  </a:lnTo>
                  <a:lnTo>
                    <a:pt x="7112" y="6265"/>
                  </a:lnTo>
                  <a:lnTo>
                    <a:pt x="7112" y="6065"/>
                  </a:lnTo>
                  <a:lnTo>
                    <a:pt x="7143" y="5911"/>
                  </a:lnTo>
                  <a:lnTo>
                    <a:pt x="7174" y="5726"/>
                  </a:lnTo>
                  <a:lnTo>
                    <a:pt x="7266" y="5573"/>
                  </a:lnTo>
                  <a:lnTo>
                    <a:pt x="7266" y="5573"/>
                  </a:lnTo>
                  <a:lnTo>
                    <a:pt x="7235" y="5341"/>
                  </a:lnTo>
                  <a:lnTo>
                    <a:pt x="7235" y="5341"/>
                  </a:lnTo>
                  <a:lnTo>
                    <a:pt x="7251" y="5095"/>
                  </a:lnTo>
                  <a:lnTo>
                    <a:pt x="7251" y="5095"/>
                  </a:lnTo>
                  <a:lnTo>
                    <a:pt x="7297" y="4910"/>
                  </a:lnTo>
                  <a:lnTo>
                    <a:pt x="7343" y="4710"/>
                  </a:lnTo>
                  <a:lnTo>
                    <a:pt x="7374" y="4526"/>
                  </a:lnTo>
                  <a:lnTo>
                    <a:pt x="7389" y="4418"/>
                  </a:lnTo>
                  <a:lnTo>
                    <a:pt x="7374" y="4325"/>
                  </a:lnTo>
                  <a:lnTo>
                    <a:pt x="7374" y="4325"/>
                  </a:lnTo>
                  <a:lnTo>
                    <a:pt x="7297" y="4310"/>
                  </a:lnTo>
                  <a:lnTo>
                    <a:pt x="7297" y="4310"/>
                  </a:lnTo>
                  <a:lnTo>
                    <a:pt x="7281" y="4341"/>
                  </a:lnTo>
                  <a:lnTo>
                    <a:pt x="7266" y="4418"/>
                  </a:lnTo>
                  <a:lnTo>
                    <a:pt x="7220" y="4864"/>
                  </a:lnTo>
                  <a:lnTo>
                    <a:pt x="7220" y="4864"/>
                  </a:lnTo>
                  <a:lnTo>
                    <a:pt x="7097" y="4895"/>
                  </a:lnTo>
                  <a:lnTo>
                    <a:pt x="7097" y="4895"/>
                  </a:lnTo>
                  <a:lnTo>
                    <a:pt x="6974" y="4895"/>
                  </a:lnTo>
                  <a:lnTo>
                    <a:pt x="6974" y="4895"/>
                  </a:lnTo>
                  <a:lnTo>
                    <a:pt x="6927" y="4849"/>
                  </a:lnTo>
                  <a:lnTo>
                    <a:pt x="6896" y="4803"/>
                  </a:lnTo>
                  <a:lnTo>
                    <a:pt x="6835" y="4680"/>
                  </a:lnTo>
                  <a:lnTo>
                    <a:pt x="6789" y="4587"/>
                  </a:lnTo>
                  <a:lnTo>
                    <a:pt x="6743" y="4495"/>
                  </a:lnTo>
                  <a:lnTo>
                    <a:pt x="6727" y="4464"/>
                  </a:lnTo>
                  <a:lnTo>
                    <a:pt x="6696" y="4433"/>
                  </a:lnTo>
                  <a:lnTo>
                    <a:pt x="6666" y="4418"/>
                  </a:lnTo>
                  <a:lnTo>
                    <a:pt x="6635" y="4418"/>
                  </a:lnTo>
                  <a:lnTo>
                    <a:pt x="6589" y="4449"/>
                  </a:lnTo>
                  <a:lnTo>
                    <a:pt x="6527" y="4479"/>
                  </a:lnTo>
                  <a:lnTo>
                    <a:pt x="6389" y="4618"/>
                  </a:lnTo>
                  <a:lnTo>
                    <a:pt x="6389" y="4618"/>
                  </a:lnTo>
                  <a:lnTo>
                    <a:pt x="6342" y="4603"/>
                  </a:lnTo>
                  <a:lnTo>
                    <a:pt x="6296" y="4603"/>
                  </a:lnTo>
                  <a:lnTo>
                    <a:pt x="6250" y="4587"/>
                  </a:lnTo>
                  <a:lnTo>
                    <a:pt x="6250" y="4587"/>
                  </a:lnTo>
                  <a:lnTo>
                    <a:pt x="6250" y="4495"/>
                  </a:lnTo>
                  <a:lnTo>
                    <a:pt x="6265" y="4418"/>
                  </a:lnTo>
                  <a:lnTo>
                    <a:pt x="6296" y="4356"/>
                  </a:lnTo>
                  <a:lnTo>
                    <a:pt x="6327" y="4310"/>
                  </a:lnTo>
                  <a:lnTo>
                    <a:pt x="6404" y="4202"/>
                  </a:lnTo>
                  <a:lnTo>
                    <a:pt x="6435" y="4125"/>
                  </a:lnTo>
                  <a:lnTo>
                    <a:pt x="6481" y="4064"/>
                  </a:lnTo>
                  <a:lnTo>
                    <a:pt x="6481" y="4064"/>
                  </a:lnTo>
                  <a:lnTo>
                    <a:pt x="6419" y="4095"/>
                  </a:lnTo>
                  <a:lnTo>
                    <a:pt x="6389" y="4110"/>
                  </a:lnTo>
                  <a:lnTo>
                    <a:pt x="6296" y="4156"/>
                  </a:lnTo>
                  <a:lnTo>
                    <a:pt x="6188" y="4218"/>
                  </a:lnTo>
                  <a:lnTo>
                    <a:pt x="6080" y="4295"/>
                  </a:lnTo>
                  <a:lnTo>
                    <a:pt x="6080" y="4295"/>
                  </a:lnTo>
                  <a:lnTo>
                    <a:pt x="5942" y="4295"/>
                  </a:lnTo>
                  <a:lnTo>
                    <a:pt x="5911" y="4295"/>
                  </a:lnTo>
                  <a:lnTo>
                    <a:pt x="5911" y="4310"/>
                  </a:lnTo>
                  <a:lnTo>
                    <a:pt x="5911" y="4310"/>
                  </a:lnTo>
                  <a:lnTo>
                    <a:pt x="5865" y="4295"/>
                  </a:lnTo>
                  <a:lnTo>
                    <a:pt x="5819" y="4279"/>
                  </a:lnTo>
                  <a:lnTo>
                    <a:pt x="5757" y="4233"/>
                  </a:lnTo>
                  <a:lnTo>
                    <a:pt x="5726" y="4202"/>
                  </a:lnTo>
                  <a:lnTo>
                    <a:pt x="5680" y="4141"/>
                  </a:lnTo>
                  <a:lnTo>
                    <a:pt x="5634" y="4110"/>
                  </a:lnTo>
                  <a:lnTo>
                    <a:pt x="5603" y="3987"/>
                  </a:lnTo>
                  <a:lnTo>
                    <a:pt x="5588" y="3910"/>
                  </a:lnTo>
                  <a:lnTo>
                    <a:pt x="5588" y="3864"/>
                  </a:lnTo>
                  <a:lnTo>
                    <a:pt x="5588" y="3786"/>
                  </a:lnTo>
                  <a:lnTo>
                    <a:pt x="5603" y="3725"/>
                  </a:lnTo>
                  <a:lnTo>
                    <a:pt x="5634" y="3664"/>
                  </a:lnTo>
                  <a:lnTo>
                    <a:pt x="5634" y="3617"/>
                  </a:lnTo>
                  <a:lnTo>
                    <a:pt x="5696" y="3586"/>
                  </a:lnTo>
                  <a:lnTo>
                    <a:pt x="5757" y="3571"/>
                  </a:lnTo>
                  <a:lnTo>
                    <a:pt x="5757" y="3571"/>
                  </a:lnTo>
                  <a:lnTo>
                    <a:pt x="5757" y="3679"/>
                  </a:lnTo>
                  <a:lnTo>
                    <a:pt x="5757" y="3740"/>
                  </a:lnTo>
                  <a:lnTo>
                    <a:pt x="5773" y="3786"/>
                  </a:lnTo>
                  <a:lnTo>
                    <a:pt x="5804" y="3817"/>
                  </a:lnTo>
                  <a:lnTo>
                    <a:pt x="5834" y="3864"/>
                  </a:lnTo>
                  <a:lnTo>
                    <a:pt x="5880" y="3879"/>
                  </a:lnTo>
                  <a:lnTo>
                    <a:pt x="5942" y="3910"/>
                  </a:lnTo>
                  <a:lnTo>
                    <a:pt x="5942" y="3910"/>
                  </a:lnTo>
                  <a:lnTo>
                    <a:pt x="5942" y="3756"/>
                  </a:lnTo>
                  <a:lnTo>
                    <a:pt x="5942" y="3756"/>
                  </a:lnTo>
                  <a:lnTo>
                    <a:pt x="6050" y="3694"/>
                  </a:lnTo>
                  <a:lnTo>
                    <a:pt x="6050" y="3694"/>
                  </a:lnTo>
                  <a:lnTo>
                    <a:pt x="5988" y="3556"/>
                  </a:lnTo>
                  <a:lnTo>
                    <a:pt x="5973" y="3494"/>
                  </a:lnTo>
                  <a:lnTo>
                    <a:pt x="5973" y="3433"/>
                  </a:lnTo>
                  <a:lnTo>
                    <a:pt x="5988" y="3371"/>
                  </a:lnTo>
                  <a:lnTo>
                    <a:pt x="6019" y="3340"/>
                  </a:lnTo>
                  <a:lnTo>
                    <a:pt x="6065" y="3263"/>
                  </a:lnTo>
                  <a:lnTo>
                    <a:pt x="6127" y="3201"/>
                  </a:lnTo>
                  <a:lnTo>
                    <a:pt x="6127" y="3201"/>
                  </a:lnTo>
                  <a:lnTo>
                    <a:pt x="6219" y="3186"/>
                  </a:lnTo>
                  <a:lnTo>
                    <a:pt x="6265" y="3201"/>
                  </a:lnTo>
                  <a:lnTo>
                    <a:pt x="6296" y="3217"/>
                  </a:lnTo>
                  <a:lnTo>
                    <a:pt x="6342" y="3263"/>
                  </a:lnTo>
                  <a:lnTo>
                    <a:pt x="6404" y="3340"/>
                  </a:lnTo>
                  <a:lnTo>
                    <a:pt x="6404" y="3340"/>
                  </a:lnTo>
                  <a:lnTo>
                    <a:pt x="6404" y="3232"/>
                  </a:lnTo>
                  <a:lnTo>
                    <a:pt x="6404" y="3232"/>
                  </a:lnTo>
                  <a:lnTo>
                    <a:pt x="6404" y="3171"/>
                  </a:lnTo>
                  <a:lnTo>
                    <a:pt x="6389" y="3125"/>
                  </a:lnTo>
                  <a:lnTo>
                    <a:pt x="6389" y="3079"/>
                  </a:lnTo>
                  <a:lnTo>
                    <a:pt x="6389" y="3032"/>
                  </a:lnTo>
                  <a:lnTo>
                    <a:pt x="6389" y="3032"/>
                  </a:lnTo>
                  <a:lnTo>
                    <a:pt x="6512" y="2955"/>
                  </a:lnTo>
                  <a:lnTo>
                    <a:pt x="6512" y="2955"/>
                  </a:lnTo>
                  <a:lnTo>
                    <a:pt x="6496" y="2909"/>
                  </a:lnTo>
                  <a:lnTo>
                    <a:pt x="6450" y="2847"/>
                  </a:lnTo>
                  <a:lnTo>
                    <a:pt x="6404" y="2817"/>
                  </a:lnTo>
                  <a:lnTo>
                    <a:pt x="6389" y="2786"/>
                  </a:lnTo>
                  <a:lnTo>
                    <a:pt x="6281" y="2709"/>
                  </a:lnTo>
                  <a:lnTo>
                    <a:pt x="6188" y="2663"/>
                  </a:lnTo>
                  <a:lnTo>
                    <a:pt x="6188" y="2663"/>
                  </a:lnTo>
                  <a:lnTo>
                    <a:pt x="6311" y="2601"/>
                  </a:lnTo>
                  <a:lnTo>
                    <a:pt x="6311" y="2601"/>
                  </a:lnTo>
                  <a:lnTo>
                    <a:pt x="6450" y="2601"/>
                  </a:lnTo>
                  <a:lnTo>
                    <a:pt x="6450" y="2601"/>
                  </a:lnTo>
                  <a:lnTo>
                    <a:pt x="6496" y="2601"/>
                  </a:lnTo>
                  <a:lnTo>
                    <a:pt x="6512" y="2616"/>
                  </a:lnTo>
                  <a:lnTo>
                    <a:pt x="6558" y="2616"/>
                  </a:lnTo>
                  <a:lnTo>
                    <a:pt x="6604" y="2601"/>
                  </a:lnTo>
                  <a:lnTo>
                    <a:pt x="6604" y="2601"/>
                  </a:lnTo>
                  <a:lnTo>
                    <a:pt x="6604" y="2524"/>
                  </a:lnTo>
                  <a:lnTo>
                    <a:pt x="6619" y="2478"/>
                  </a:lnTo>
                  <a:lnTo>
                    <a:pt x="6635" y="2432"/>
                  </a:lnTo>
                  <a:lnTo>
                    <a:pt x="6635" y="2432"/>
                  </a:lnTo>
                  <a:lnTo>
                    <a:pt x="6558" y="2447"/>
                  </a:lnTo>
                  <a:lnTo>
                    <a:pt x="6558" y="2447"/>
                  </a:lnTo>
                  <a:lnTo>
                    <a:pt x="6389" y="2432"/>
                  </a:lnTo>
                  <a:lnTo>
                    <a:pt x="6389" y="2432"/>
                  </a:lnTo>
                  <a:lnTo>
                    <a:pt x="6435" y="2370"/>
                  </a:lnTo>
                  <a:lnTo>
                    <a:pt x="6496" y="2340"/>
                  </a:lnTo>
                  <a:lnTo>
                    <a:pt x="6635" y="2278"/>
                  </a:lnTo>
                  <a:lnTo>
                    <a:pt x="6758" y="2232"/>
                  </a:lnTo>
                  <a:lnTo>
                    <a:pt x="6912" y="2201"/>
                  </a:lnTo>
                  <a:lnTo>
                    <a:pt x="6912" y="2201"/>
                  </a:lnTo>
                  <a:lnTo>
                    <a:pt x="7050" y="2201"/>
                  </a:lnTo>
                  <a:lnTo>
                    <a:pt x="7050" y="2201"/>
                  </a:lnTo>
                  <a:lnTo>
                    <a:pt x="7189" y="2278"/>
                  </a:lnTo>
                  <a:lnTo>
                    <a:pt x="7251" y="2309"/>
                  </a:lnTo>
                  <a:lnTo>
                    <a:pt x="7281" y="2324"/>
                  </a:lnTo>
                  <a:lnTo>
                    <a:pt x="7328" y="2370"/>
                  </a:lnTo>
                  <a:lnTo>
                    <a:pt x="7343" y="2432"/>
                  </a:lnTo>
                  <a:lnTo>
                    <a:pt x="7389" y="2586"/>
                  </a:lnTo>
                  <a:lnTo>
                    <a:pt x="7389" y="2586"/>
                  </a:lnTo>
                  <a:lnTo>
                    <a:pt x="7266" y="2694"/>
                  </a:lnTo>
                  <a:lnTo>
                    <a:pt x="7128" y="2832"/>
                  </a:lnTo>
                  <a:lnTo>
                    <a:pt x="6804" y="3109"/>
                  </a:lnTo>
                  <a:lnTo>
                    <a:pt x="6804" y="3109"/>
                  </a:lnTo>
                  <a:lnTo>
                    <a:pt x="6589" y="3756"/>
                  </a:lnTo>
                  <a:lnTo>
                    <a:pt x="6589" y="3756"/>
                  </a:lnTo>
                  <a:lnTo>
                    <a:pt x="6727" y="3756"/>
                  </a:lnTo>
                  <a:lnTo>
                    <a:pt x="6727" y="3756"/>
                  </a:lnTo>
                  <a:lnTo>
                    <a:pt x="6912" y="3540"/>
                  </a:lnTo>
                  <a:lnTo>
                    <a:pt x="7097" y="3325"/>
                  </a:lnTo>
                  <a:lnTo>
                    <a:pt x="7189" y="3217"/>
                  </a:lnTo>
                  <a:lnTo>
                    <a:pt x="7312" y="3125"/>
                  </a:lnTo>
                  <a:lnTo>
                    <a:pt x="7435" y="3063"/>
                  </a:lnTo>
                  <a:lnTo>
                    <a:pt x="7574" y="3032"/>
                  </a:lnTo>
                  <a:lnTo>
                    <a:pt x="7574" y="3032"/>
                  </a:lnTo>
                  <a:lnTo>
                    <a:pt x="7789" y="3017"/>
                  </a:lnTo>
                  <a:lnTo>
                    <a:pt x="7789" y="3017"/>
                  </a:lnTo>
                  <a:lnTo>
                    <a:pt x="7974" y="3063"/>
                  </a:lnTo>
                  <a:lnTo>
                    <a:pt x="7974" y="3063"/>
                  </a:lnTo>
                  <a:lnTo>
                    <a:pt x="8020" y="3201"/>
                  </a:lnTo>
                  <a:lnTo>
                    <a:pt x="8020" y="3356"/>
                  </a:lnTo>
                  <a:lnTo>
                    <a:pt x="8020" y="3525"/>
                  </a:lnTo>
                  <a:lnTo>
                    <a:pt x="7990" y="3664"/>
                  </a:lnTo>
                  <a:lnTo>
                    <a:pt x="7990" y="3664"/>
                  </a:lnTo>
                  <a:lnTo>
                    <a:pt x="8174" y="3540"/>
                  </a:lnTo>
                  <a:lnTo>
                    <a:pt x="8359" y="3386"/>
                  </a:lnTo>
                  <a:lnTo>
                    <a:pt x="8559" y="3263"/>
                  </a:lnTo>
                  <a:lnTo>
                    <a:pt x="8759" y="3140"/>
                  </a:lnTo>
                  <a:lnTo>
                    <a:pt x="8975" y="3048"/>
                  </a:lnTo>
                  <a:lnTo>
                    <a:pt x="9206" y="2971"/>
                  </a:lnTo>
                  <a:lnTo>
                    <a:pt x="9437" y="2925"/>
                  </a:lnTo>
                  <a:lnTo>
                    <a:pt x="9545" y="2909"/>
                  </a:lnTo>
                  <a:lnTo>
                    <a:pt x="9668" y="2909"/>
                  </a:lnTo>
                  <a:lnTo>
                    <a:pt x="9668" y="2909"/>
                  </a:lnTo>
                  <a:close/>
                  <a:moveTo>
                    <a:pt x="7482" y="20814"/>
                  </a:moveTo>
                  <a:lnTo>
                    <a:pt x="7482" y="20814"/>
                  </a:lnTo>
                  <a:lnTo>
                    <a:pt x="7374" y="20783"/>
                  </a:lnTo>
                  <a:lnTo>
                    <a:pt x="7112" y="20676"/>
                  </a:lnTo>
                  <a:lnTo>
                    <a:pt x="6696" y="20506"/>
                  </a:lnTo>
                  <a:lnTo>
                    <a:pt x="6142" y="20229"/>
                  </a:lnTo>
                  <a:lnTo>
                    <a:pt x="6142" y="20229"/>
                  </a:lnTo>
                  <a:lnTo>
                    <a:pt x="5680" y="19937"/>
                  </a:lnTo>
                  <a:lnTo>
                    <a:pt x="5234" y="19613"/>
                  </a:lnTo>
                  <a:lnTo>
                    <a:pt x="4803" y="19290"/>
                  </a:lnTo>
                  <a:lnTo>
                    <a:pt x="4372" y="18951"/>
                  </a:lnTo>
                  <a:lnTo>
                    <a:pt x="4372" y="18951"/>
                  </a:lnTo>
                  <a:lnTo>
                    <a:pt x="4018" y="18566"/>
                  </a:lnTo>
                  <a:lnTo>
                    <a:pt x="3479" y="17935"/>
                  </a:lnTo>
                  <a:lnTo>
                    <a:pt x="2925" y="17288"/>
                  </a:lnTo>
                  <a:lnTo>
                    <a:pt x="2694" y="16981"/>
                  </a:lnTo>
                  <a:lnTo>
                    <a:pt x="2494" y="16750"/>
                  </a:lnTo>
                  <a:lnTo>
                    <a:pt x="2494" y="16750"/>
                  </a:lnTo>
                  <a:lnTo>
                    <a:pt x="1970" y="15857"/>
                  </a:lnTo>
                  <a:lnTo>
                    <a:pt x="1970" y="15857"/>
                  </a:lnTo>
                  <a:lnTo>
                    <a:pt x="1724" y="15318"/>
                  </a:lnTo>
                  <a:lnTo>
                    <a:pt x="1493" y="14779"/>
                  </a:lnTo>
                  <a:lnTo>
                    <a:pt x="1292" y="14240"/>
                  </a:lnTo>
                  <a:lnTo>
                    <a:pt x="1123" y="13702"/>
                  </a:lnTo>
                  <a:lnTo>
                    <a:pt x="985" y="13132"/>
                  </a:lnTo>
                  <a:lnTo>
                    <a:pt x="861" y="12578"/>
                  </a:lnTo>
                  <a:lnTo>
                    <a:pt x="754" y="11993"/>
                  </a:lnTo>
                  <a:lnTo>
                    <a:pt x="677" y="11408"/>
                  </a:lnTo>
                  <a:lnTo>
                    <a:pt x="677" y="11408"/>
                  </a:lnTo>
                  <a:lnTo>
                    <a:pt x="692" y="11023"/>
                  </a:lnTo>
                  <a:lnTo>
                    <a:pt x="738" y="10222"/>
                  </a:lnTo>
                  <a:lnTo>
                    <a:pt x="785" y="9329"/>
                  </a:lnTo>
                  <a:lnTo>
                    <a:pt x="831" y="8944"/>
                  </a:lnTo>
                  <a:lnTo>
                    <a:pt x="861" y="8652"/>
                  </a:lnTo>
                  <a:lnTo>
                    <a:pt x="861" y="8652"/>
                  </a:lnTo>
                  <a:lnTo>
                    <a:pt x="1015" y="8067"/>
                  </a:lnTo>
                  <a:lnTo>
                    <a:pt x="1200" y="7497"/>
                  </a:lnTo>
                  <a:lnTo>
                    <a:pt x="1385" y="6927"/>
                  </a:lnTo>
                  <a:lnTo>
                    <a:pt x="1616" y="6373"/>
                  </a:lnTo>
                  <a:lnTo>
                    <a:pt x="1616" y="6373"/>
                  </a:lnTo>
                  <a:lnTo>
                    <a:pt x="2047" y="5495"/>
                  </a:lnTo>
                  <a:lnTo>
                    <a:pt x="2047" y="5495"/>
                  </a:lnTo>
                  <a:lnTo>
                    <a:pt x="2293" y="5126"/>
                  </a:lnTo>
                  <a:lnTo>
                    <a:pt x="2555" y="4741"/>
                  </a:lnTo>
                  <a:lnTo>
                    <a:pt x="2817" y="4387"/>
                  </a:lnTo>
                  <a:lnTo>
                    <a:pt x="3109" y="4018"/>
                  </a:lnTo>
                  <a:lnTo>
                    <a:pt x="3417" y="3664"/>
                  </a:lnTo>
                  <a:lnTo>
                    <a:pt x="3725" y="3340"/>
                  </a:lnTo>
                  <a:lnTo>
                    <a:pt x="4049" y="3032"/>
                  </a:lnTo>
                  <a:lnTo>
                    <a:pt x="4372" y="2724"/>
                  </a:lnTo>
                  <a:lnTo>
                    <a:pt x="4741" y="2432"/>
                  </a:lnTo>
                  <a:lnTo>
                    <a:pt x="5111" y="2155"/>
                  </a:lnTo>
                  <a:lnTo>
                    <a:pt x="5465" y="1924"/>
                  </a:lnTo>
                  <a:lnTo>
                    <a:pt x="5865" y="1693"/>
                  </a:lnTo>
                  <a:lnTo>
                    <a:pt x="6265" y="1493"/>
                  </a:lnTo>
                  <a:lnTo>
                    <a:pt x="6681" y="1292"/>
                  </a:lnTo>
                  <a:lnTo>
                    <a:pt x="7128" y="1154"/>
                  </a:lnTo>
                  <a:lnTo>
                    <a:pt x="7574" y="1000"/>
                  </a:lnTo>
                  <a:lnTo>
                    <a:pt x="7574" y="1000"/>
                  </a:lnTo>
                  <a:lnTo>
                    <a:pt x="7605" y="985"/>
                  </a:lnTo>
                  <a:lnTo>
                    <a:pt x="7666" y="969"/>
                  </a:lnTo>
                  <a:lnTo>
                    <a:pt x="7789" y="908"/>
                  </a:lnTo>
                  <a:lnTo>
                    <a:pt x="7944" y="861"/>
                  </a:lnTo>
                  <a:lnTo>
                    <a:pt x="8144" y="846"/>
                  </a:lnTo>
                  <a:lnTo>
                    <a:pt x="8467" y="800"/>
                  </a:lnTo>
                  <a:lnTo>
                    <a:pt x="8605" y="800"/>
                  </a:lnTo>
                  <a:lnTo>
                    <a:pt x="8698" y="800"/>
                  </a:lnTo>
                  <a:lnTo>
                    <a:pt x="8698" y="800"/>
                  </a:lnTo>
                  <a:lnTo>
                    <a:pt x="8713" y="908"/>
                  </a:lnTo>
                  <a:lnTo>
                    <a:pt x="8713" y="908"/>
                  </a:lnTo>
                  <a:lnTo>
                    <a:pt x="8575" y="1062"/>
                  </a:lnTo>
                  <a:lnTo>
                    <a:pt x="8575" y="1062"/>
                  </a:lnTo>
                  <a:lnTo>
                    <a:pt x="8452" y="1139"/>
                  </a:lnTo>
                  <a:lnTo>
                    <a:pt x="8267" y="1216"/>
                  </a:lnTo>
                  <a:lnTo>
                    <a:pt x="8113" y="1262"/>
                  </a:lnTo>
                  <a:lnTo>
                    <a:pt x="7928" y="1323"/>
                  </a:lnTo>
                  <a:lnTo>
                    <a:pt x="7574" y="1416"/>
                  </a:lnTo>
                  <a:lnTo>
                    <a:pt x="7220" y="1493"/>
                  </a:lnTo>
                  <a:lnTo>
                    <a:pt x="7220" y="1493"/>
                  </a:lnTo>
                  <a:lnTo>
                    <a:pt x="7174" y="1524"/>
                  </a:lnTo>
                  <a:lnTo>
                    <a:pt x="7081" y="1539"/>
                  </a:lnTo>
                  <a:lnTo>
                    <a:pt x="6989" y="1570"/>
                  </a:lnTo>
                  <a:lnTo>
                    <a:pt x="6927" y="1585"/>
                  </a:lnTo>
                  <a:lnTo>
                    <a:pt x="6927" y="1585"/>
                  </a:lnTo>
                  <a:lnTo>
                    <a:pt x="6496" y="1770"/>
                  </a:lnTo>
                  <a:lnTo>
                    <a:pt x="6080" y="1970"/>
                  </a:lnTo>
                  <a:lnTo>
                    <a:pt x="5650" y="2170"/>
                  </a:lnTo>
                  <a:lnTo>
                    <a:pt x="5249" y="2401"/>
                  </a:lnTo>
                  <a:lnTo>
                    <a:pt x="5249" y="2401"/>
                  </a:lnTo>
                  <a:lnTo>
                    <a:pt x="4202" y="3171"/>
                  </a:lnTo>
                  <a:lnTo>
                    <a:pt x="4202" y="3171"/>
                  </a:lnTo>
                  <a:lnTo>
                    <a:pt x="3602" y="3771"/>
                  </a:lnTo>
                  <a:lnTo>
                    <a:pt x="3602" y="3771"/>
                  </a:lnTo>
                  <a:lnTo>
                    <a:pt x="3356" y="4095"/>
                  </a:lnTo>
                  <a:lnTo>
                    <a:pt x="3125" y="4402"/>
                  </a:lnTo>
                  <a:lnTo>
                    <a:pt x="2909" y="4710"/>
                  </a:lnTo>
                  <a:lnTo>
                    <a:pt x="2709" y="5034"/>
                  </a:lnTo>
                  <a:lnTo>
                    <a:pt x="2494" y="5357"/>
                  </a:lnTo>
                  <a:lnTo>
                    <a:pt x="2309" y="5696"/>
                  </a:lnTo>
                  <a:lnTo>
                    <a:pt x="2139" y="6034"/>
                  </a:lnTo>
                  <a:lnTo>
                    <a:pt x="1955" y="6404"/>
                  </a:lnTo>
                  <a:lnTo>
                    <a:pt x="1955" y="6404"/>
                  </a:lnTo>
                  <a:lnTo>
                    <a:pt x="1801" y="6835"/>
                  </a:lnTo>
                  <a:lnTo>
                    <a:pt x="1662" y="7266"/>
                  </a:lnTo>
                  <a:lnTo>
                    <a:pt x="1524" y="7713"/>
                  </a:lnTo>
                  <a:lnTo>
                    <a:pt x="1431" y="8159"/>
                  </a:lnTo>
                  <a:lnTo>
                    <a:pt x="1339" y="8590"/>
                  </a:lnTo>
                  <a:lnTo>
                    <a:pt x="1262" y="9052"/>
                  </a:lnTo>
                  <a:lnTo>
                    <a:pt x="1200" y="9498"/>
                  </a:lnTo>
                  <a:lnTo>
                    <a:pt x="1170" y="9960"/>
                  </a:lnTo>
                  <a:lnTo>
                    <a:pt x="1170" y="9960"/>
                  </a:lnTo>
                  <a:lnTo>
                    <a:pt x="1154" y="10792"/>
                  </a:lnTo>
                  <a:lnTo>
                    <a:pt x="1139" y="11284"/>
                  </a:lnTo>
                  <a:lnTo>
                    <a:pt x="1154" y="11531"/>
                  </a:lnTo>
                  <a:lnTo>
                    <a:pt x="1154" y="11531"/>
                  </a:lnTo>
                  <a:lnTo>
                    <a:pt x="1231" y="12578"/>
                  </a:lnTo>
                  <a:lnTo>
                    <a:pt x="1231" y="12578"/>
                  </a:lnTo>
                  <a:lnTo>
                    <a:pt x="1339" y="13132"/>
                  </a:lnTo>
                  <a:lnTo>
                    <a:pt x="1477" y="13640"/>
                  </a:lnTo>
                  <a:lnTo>
                    <a:pt x="1616" y="14148"/>
                  </a:lnTo>
                  <a:lnTo>
                    <a:pt x="1770" y="14656"/>
                  </a:lnTo>
                  <a:lnTo>
                    <a:pt x="1955" y="15133"/>
                  </a:lnTo>
                  <a:lnTo>
                    <a:pt x="2170" y="15626"/>
                  </a:lnTo>
                  <a:lnTo>
                    <a:pt x="2401" y="16118"/>
                  </a:lnTo>
                  <a:lnTo>
                    <a:pt x="2663" y="16627"/>
                  </a:lnTo>
                  <a:lnTo>
                    <a:pt x="2663" y="16627"/>
                  </a:lnTo>
                  <a:lnTo>
                    <a:pt x="2740" y="16750"/>
                  </a:lnTo>
                  <a:lnTo>
                    <a:pt x="2832" y="16888"/>
                  </a:lnTo>
                  <a:lnTo>
                    <a:pt x="2940" y="17027"/>
                  </a:lnTo>
                  <a:lnTo>
                    <a:pt x="3063" y="17166"/>
                  </a:lnTo>
                  <a:lnTo>
                    <a:pt x="3325" y="17458"/>
                  </a:lnTo>
                  <a:lnTo>
                    <a:pt x="3633" y="17766"/>
                  </a:lnTo>
                  <a:lnTo>
                    <a:pt x="3987" y="18074"/>
                  </a:lnTo>
                  <a:lnTo>
                    <a:pt x="4341" y="18382"/>
                  </a:lnTo>
                  <a:lnTo>
                    <a:pt x="4726" y="18690"/>
                  </a:lnTo>
                  <a:lnTo>
                    <a:pt x="5111" y="18982"/>
                  </a:lnTo>
                  <a:lnTo>
                    <a:pt x="5511" y="19259"/>
                  </a:lnTo>
                  <a:lnTo>
                    <a:pt x="5896" y="19552"/>
                  </a:lnTo>
                  <a:lnTo>
                    <a:pt x="6635" y="20044"/>
                  </a:lnTo>
                  <a:lnTo>
                    <a:pt x="7220" y="20445"/>
                  </a:lnTo>
                  <a:lnTo>
                    <a:pt x="7666" y="20722"/>
                  </a:lnTo>
                  <a:lnTo>
                    <a:pt x="7666" y="20722"/>
                  </a:lnTo>
                  <a:lnTo>
                    <a:pt x="7820" y="20876"/>
                  </a:lnTo>
                  <a:lnTo>
                    <a:pt x="7851" y="20906"/>
                  </a:lnTo>
                  <a:lnTo>
                    <a:pt x="7851" y="20922"/>
                  </a:lnTo>
                  <a:lnTo>
                    <a:pt x="7836" y="20922"/>
                  </a:lnTo>
                  <a:lnTo>
                    <a:pt x="7697" y="20876"/>
                  </a:lnTo>
                  <a:lnTo>
                    <a:pt x="7482" y="20814"/>
                  </a:lnTo>
                  <a:lnTo>
                    <a:pt x="7482" y="20814"/>
                  </a:lnTo>
                  <a:close/>
                  <a:moveTo>
                    <a:pt x="20198" y="14487"/>
                  </a:moveTo>
                  <a:lnTo>
                    <a:pt x="20198" y="14487"/>
                  </a:lnTo>
                  <a:lnTo>
                    <a:pt x="19783" y="15518"/>
                  </a:lnTo>
                  <a:lnTo>
                    <a:pt x="19783" y="15518"/>
                  </a:lnTo>
                  <a:lnTo>
                    <a:pt x="19290" y="16380"/>
                  </a:lnTo>
                  <a:lnTo>
                    <a:pt x="19290" y="16380"/>
                  </a:lnTo>
                  <a:lnTo>
                    <a:pt x="19013" y="16811"/>
                  </a:lnTo>
                  <a:lnTo>
                    <a:pt x="18690" y="17212"/>
                  </a:lnTo>
                  <a:lnTo>
                    <a:pt x="18351" y="17612"/>
                  </a:lnTo>
                  <a:lnTo>
                    <a:pt x="18027" y="17997"/>
                  </a:lnTo>
                  <a:lnTo>
                    <a:pt x="18027" y="17997"/>
                  </a:lnTo>
                  <a:lnTo>
                    <a:pt x="17535" y="18443"/>
                  </a:lnTo>
                  <a:lnTo>
                    <a:pt x="17288" y="18643"/>
                  </a:lnTo>
                  <a:lnTo>
                    <a:pt x="17042" y="18828"/>
                  </a:lnTo>
                  <a:lnTo>
                    <a:pt x="16796" y="19013"/>
                  </a:lnTo>
                  <a:lnTo>
                    <a:pt x="16534" y="19213"/>
                  </a:lnTo>
                  <a:lnTo>
                    <a:pt x="16272" y="19382"/>
                  </a:lnTo>
                  <a:lnTo>
                    <a:pt x="15995" y="19552"/>
                  </a:lnTo>
                  <a:lnTo>
                    <a:pt x="15733" y="19706"/>
                  </a:lnTo>
                  <a:lnTo>
                    <a:pt x="15441" y="19860"/>
                  </a:lnTo>
                  <a:lnTo>
                    <a:pt x="15164" y="19998"/>
                  </a:lnTo>
                  <a:lnTo>
                    <a:pt x="14887" y="20137"/>
                  </a:lnTo>
                  <a:lnTo>
                    <a:pt x="14579" y="20260"/>
                  </a:lnTo>
                  <a:lnTo>
                    <a:pt x="14287" y="20368"/>
                  </a:lnTo>
                  <a:lnTo>
                    <a:pt x="13978" y="20460"/>
                  </a:lnTo>
                  <a:lnTo>
                    <a:pt x="13671" y="20537"/>
                  </a:lnTo>
                  <a:lnTo>
                    <a:pt x="13671" y="20537"/>
                  </a:lnTo>
                  <a:lnTo>
                    <a:pt x="13609" y="20599"/>
                  </a:lnTo>
                  <a:lnTo>
                    <a:pt x="13517" y="20630"/>
                  </a:lnTo>
                  <a:lnTo>
                    <a:pt x="13409" y="20630"/>
                  </a:lnTo>
                  <a:lnTo>
                    <a:pt x="13317" y="20645"/>
                  </a:lnTo>
                  <a:lnTo>
                    <a:pt x="13209" y="20660"/>
                  </a:lnTo>
                  <a:lnTo>
                    <a:pt x="13101" y="20676"/>
                  </a:lnTo>
                  <a:lnTo>
                    <a:pt x="13024" y="20706"/>
                  </a:lnTo>
                  <a:lnTo>
                    <a:pt x="12947" y="20752"/>
                  </a:lnTo>
                  <a:lnTo>
                    <a:pt x="12947" y="20752"/>
                  </a:lnTo>
                  <a:lnTo>
                    <a:pt x="12254" y="20845"/>
                  </a:lnTo>
                  <a:lnTo>
                    <a:pt x="11377" y="20953"/>
                  </a:lnTo>
                  <a:lnTo>
                    <a:pt x="11377" y="20953"/>
                  </a:lnTo>
                  <a:lnTo>
                    <a:pt x="11161" y="20937"/>
                  </a:lnTo>
                  <a:lnTo>
                    <a:pt x="11161" y="20937"/>
                  </a:lnTo>
                  <a:lnTo>
                    <a:pt x="10838" y="20937"/>
                  </a:lnTo>
                  <a:lnTo>
                    <a:pt x="10838" y="20937"/>
                  </a:lnTo>
                  <a:lnTo>
                    <a:pt x="10699" y="20953"/>
                  </a:lnTo>
                  <a:lnTo>
                    <a:pt x="10699" y="20953"/>
                  </a:lnTo>
                  <a:lnTo>
                    <a:pt x="10499" y="20937"/>
                  </a:lnTo>
                  <a:lnTo>
                    <a:pt x="10499" y="20937"/>
                  </a:lnTo>
                  <a:lnTo>
                    <a:pt x="10499" y="20922"/>
                  </a:lnTo>
                  <a:lnTo>
                    <a:pt x="10484" y="20922"/>
                  </a:lnTo>
                  <a:lnTo>
                    <a:pt x="10345" y="20922"/>
                  </a:lnTo>
                  <a:lnTo>
                    <a:pt x="10345" y="20922"/>
                  </a:lnTo>
                  <a:lnTo>
                    <a:pt x="9883" y="20845"/>
                  </a:lnTo>
                  <a:lnTo>
                    <a:pt x="9452" y="20768"/>
                  </a:lnTo>
                  <a:lnTo>
                    <a:pt x="9037" y="20645"/>
                  </a:lnTo>
                  <a:lnTo>
                    <a:pt x="8590" y="20537"/>
                  </a:lnTo>
                  <a:lnTo>
                    <a:pt x="8590" y="20537"/>
                  </a:lnTo>
                  <a:lnTo>
                    <a:pt x="7836" y="20106"/>
                  </a:lnTo>
                  <a:lnTo>
                    <a:pt x="7836" y="20106"/>
                  </a:lnTo>
                  <a:lnTo>
                    <a:pt x="7605" y="19952"/>
                  </a:lnTo>
                  <a:lnTo>
                    <a:pt x="7405" y="19767"/>
                  </a:lnTo>
                  <a:lnTo>
                    <a:pt x="7204" y="19598"/>
                  </a:lnTo>
                  <a:lnTo>
                    <a:pt x="7050" y="19413"/>
                  </a:lnTo>
                  <a:lnTo>
                    <a:pt x="6881" y="19228"/>
                  </a:lnTo>
                  <a:lnTo>
                    <a:pt x="6727" y="19028"/>
                  </a:lnTo>
                  <a:lnTo>
                    <a:pt x="6589" y="18828"/>
                  </a:lnTo>
                  <a:lnTo>
                    <a:pt x="6450" y="18628"/>
                  </a:lnTo>
                  <a:lnTo>
                    <a:pt x="6342" y="18428"/>
                  </a:lnTo>
                  <a:lnTo>
                    <a:pt x="6219" y="18197"/>
                  </a:lnTo>
                  <a:lnTo>
                    <a:pt x="6127" y="17966"/>
                  </a:lnTo>
                  <a:lnTo>
                    <a:pt x="6034" y="17735"/>
                  </a:lnTo>
                  <a:lnTo>
                    <a:pt x="5942" y="17504"/>
                  </a:lnTo>
                  <a:lnTo>
                    <a:pt x="5865" y="17258"/>
                  </a:lnTo>
                  <a:lnTo>
                    <a:pt x="5726" y="16734"/>
                  </a:lnTo>
                  <a:lnTo>
                    <a:pt x="5726" y="16734"/>
                  </a:lnTo>
                  <a:lnTo>
                    <a:pt x="5634" y="15888"/>
                  </a:lnTo>
                  <a:lnTo>
                    <a:pt x="5634" y="15888"/>
                  </a:lnTo>
                  <a:lnTo>
                    <a:pt x="5634" y="15549"/>
                  </a:lnTo>
                  <a:lnTo>
                    <a:pt x="5634" y="15549"/>
                  </a:lnTo>
                  <a:lnTo>
                    <a:pt x="5634" y="15287"/>
                  </a:lnTo>
                  <a:lnTo>
                    <a:pt x="5634" y="15287"/>
                  </a:lnTo>
                  <a:lnTo>
                    <a:pt x="5680" y="14995"/>
                  </a:lnTo>
                  <a:lnTo>
                    <a:pt x="5726" y="14702"/>
                  </a:lnTo>
                  <a:lnTo>
                    <a:pt x="5788" y="14425"/>
                  </a:lnTo>
                  <a:lnTo>
                    <a:pt x="5865" y="14148"/>
                  </a:lnTo>
                  <a:lnTo>
                    <a:pt x="5927" y="13886"/>
                  </a:lnTo>
                  <a:lnTo>
                    <a:pt x="6034" y="13624"/>
                  </a:lnTo>
                  <a:lnTo>
                    <a:pt x="6142" y="13393"/>
                  </a:lnTo>
                  <a:lnTo>
                    <a:pt x="6265" y="13163"/>
                  </a:lnTo>
                  <a:lnTo>
                    <a:pt x="6404" y="12932"/>
                  </a:lnTo>
                  <a:lnTo>
                    <a:pt x="6543" y="12701"/>
                  </a:lnTo>
                  <a:lnTo>
                    <a:pt x="6712" y="12470"/>
                  </a:lnTo>
                  <a:lnTo>
                    <a:pt x="6896" y="12269"/>
                  </a:lnTo>
                  <a:lnTo>
                    <a:pt x="7081" y="12069"/>
                  </a:lnTo>
                  <a:lnTo>
                    <a:pt x="7281" y="11885"/>
                  </a:lnTo>
                  <a:lnTo>
                    <a:pt x="7497" y="11684"/>
                  </a:lnTo>
                  <a:lnTo>
                    <a:pt x="7743" y="11500"/>
                  </a:lnTo>
                  <a:lnTo>
                    <a:pt x="7743" y="11500"/>
                  </a:lnTo>
                  <a:lnTo>
                    <a:pt x="8174" y="11269"/>
                  </a:lnTo>
                  <a:lnTo>
                    <a:pt x="8575" y="11099"/>
                  </a:lnTo>
                  <a:lnTo>
                    <a:pt x="8575" y="11099"/>
                  </a:lnTo>
                  <a:lnTo>
                    <a:pt x="8975" y="10976"/>
                  </a:lnTo>
                  <a:lnTo>
                    <a:pt x="9252" y="10899"/>
                  </a:lnTo>
                  <a:lnTo>
                    <a:pt x="9360" y="10853"/>
                  </a:lnTo>
                  <a:lnTo>
                    <a:pt x="9421" y="10838"/>
                  </a:lnTo>
                  <a:lnTo>
                    <a:pt x="9421" y="10838"/>
                  </a:lnTo>
                  <a:lnTo>
                    <a:pt x="10176" y="10730"/>
                  </a:lnTo>
                  <a:lnTo>
                    <a:pt x="10176" y="10730"/>
                  </a:lnTo>
                  <a:lnTo>
                    <a:pt x="10345" y="10715"/>
                  </a:lnTo>
                  <a:lnTo>
                    <a:pt x="10345" y="10715"/>
                  </a:lnTo>
                  <a:lnTo>
                    <a:pt x="10514" y="10715"/>
                  </a:lnTo>
                  <a:lnTo>
                    <a:pt x="10514" y="10715"/>
                  </a:lnTo>
                  <a:lnTo>
                    <a:pt x="10699" y="10699"/>
                  </a:lnTo>
                  <a:lnTo>
                    <a:pt x="10699" y="10699"/>
                  </a:lnTo>
                  <a:lnTo>
                    <a:pt x="11053" y="10668"/>
                  </a:lnTo>
                  <a:lnTo>
                    <a:pt x="11408" y="10622"/>
                  </a:lnTo>
                  <a:lnTo>
                    <a:pt x="12085" y="10514"/>
                  </a:lnTo>
                  <a:lnTo>
                    <a:pt x="12085" y="10514"/>
                  </a:lnTo>
                  <a:lnTo>
                    <a:pt x="12116" y="10484"/>
                  </a:lnTo>
                  <a:lnTo>
                    <a:pt x="12177" y="10468"/>
                  </a:lnTo>
                  <a:lnTo>
                    <a:pt x="12593" y="10330"/>
                  </a:lnTo>
                  <a:lnTo>
                    <a:pt x="12593" y="10330"/>
                  </a:lnTo>
                  <a:lnTo>
                    <a:pt x="12947" y="10145"/>
                  </a:lnTo>
                  <a:lnTo>
                    <a:pt x="13286" y="9960"/>
                  </a:lnTo>
                  <a:lnTo>
                    <a:pt x="13594" y="9760"/>
                  </a:lnTo>
                  <a:lnTo>
                    <a:pt x="13886" y="9529"/>
                  </a:lnTo>
                  <a:lnTo>
                    <a:pt x="13886" y="9529"/>
                  </a:lnTo>
                  <a:lnTo>
                    <a:pt x="14471" y="8929"/>
                  </a:lnTo>
                  <a:lnTo>
                    <a:pt x="14471" y="8929"/>
                  </a:lnTo>
                  <a:lnTo>
                    <a:pt x="14656" y="8636"/>
                  </a:lnTo>
                  <a:lnTo>
                    <a:pt x="14810" y="8374"/>
                  </a:lnTo>
                  <a:lnTo>
                    <a:pt x="14933" y="8098"/>
                  </a:lnTo>
                  <a:lnTo>
                    <a:pt x="15072" y="7820"/>
                  </a:lnTo>
                  <a:lnTo>
                    <a:pt x="15164" y="7543"/>
                  </a:lnTo>
                  <a:lnTo>
                    <a:pt x="15256" y="7251"/>
                  </a:lnTo>
                  <a:lnTo>
                    <a:pt x="15333" y="6958"/>
                  </a:lnTo>
                  <a:lnTo>
                    <a:pt x="15410" y="6635"/>
                  </a:lnTo>
                  <a:lnTo>
                    <a:pt x="15410" y="6635"/>
                  </a:lnTo>
                  <a:lnTo>
                    <a:pt x="15426" y="5773"/>
                  </a:lnTo>
                  <a:lnTo>
                    <a:pt x="15426" y="5773"/>
                  </a:lnTo>
                  <a:lnTo>
                    <a:pt x="15410" y="5542"/>
                  </a:lnTo>
                  <a:lnTo>
                    <a:pt x="15410" y="5542"/>
                  </a:lnTo>
                  <a:lnTo>
                    <a:pt x="15349" y="5049"/>
                  </a:lnTo>
                  <a:lnTo>
                    <a:pt x="15318" y="4818"/>
                  </a:lnTo>
                  <a:lnTo>
                    <a:pt x="15256" y="4587"/>
                  </a:lnTo>
                  <a:lnTo>
                    <a:pt x="15195" y="4372"/>
                  </a:lnTo>
                  <a:lnTo>
                    <a:pt x="15118" y="4125"/>
                  </a:lnTo>
                  <a:lnTo>
                    <a:pt x="15041" y="3910"/>
                  </a:lnTo>
                  <a:lnTo>
                    <a:pt x="14933" y="3679"/>
                  </a:lnTo>
                  <a:lnTo>
                    <a:pt x="14933" y="3679"/>
                  </a:lnTo>
                  <a:lnTo>
                    <a:pt x="14856" y="3540"/>
                  </a:lnTo>
                  <a:lnTo>
                    <a:pt x="14764" y="3402"/>
                  </a:lnTo>
                  <a:lnTo>
                    <a:pt x="14656" y="3263"/>
                  </a:lnTo>
                  <a:lnTo>
                    <a:pt x="14563" y="3125"/>
                  </a:lnTo>
                  <a:lnTo>
                    <a:pt x="14456" y="3032"/>
                  </a:lnTo>
                  <a:lnTo>
                    <a:pt x="14348" y="2909"/>
                  </a:lnTo>
                  <a:lnTo>
                    <a:pt x="14117" y="2694"/>
                  </a:lnTo>
                  <a:lnTo>
                    <a:pt x="13840" y="2478"/>
                  </a:lnTo>
                  <a:lnTo>
                    <a:pt x="13547" y="2309"/>
                  </a:lnTo>
                  <a:lnTo>
                    <a:pt x="13239" y="2139"/>
                  </a:lnTo>
                  <a:lnTo>
                    <a:pt x="12916" y="2001"/>
                  </a:lnTo>
                  <a:lnTo>
                    <a:pt x="12578" y="1847"/>
                  </a:lnTo>
                  <a:lnTo>
                    <a:pt x="12223" y="1724"/>
                  </a:lnTo>
                  <a:lnTo>
                    <a:pt x="11839" y="1616"/>
                  </a:lnTo>
                  <a:lnTo>
                    <a:pt x="11469" y="1524"/>
                  </a:lnTo>
                  <a:lnTo>
                    <a:pt x="11069" y="1416"/>
                  </a:lnTo>
                  <a:lnTo>
                    <a:pt x="10684" y="1323"/>
                  </a:lnTo>
                  <a:lnTo>
                    <a:pt x="9883" y="1170"/>
                  </a:lnTo>
                  <a:lnTo>
                    <a:pt x="9883" y="1170"/>
                  </a:lnTo>
                  <a:lnTo>
                    <a:pt x="9883" y="1108"/>
                  </a:lnTo>
                  <a:lnTo>
                    <a:pt x="9883" y="1108"/>
                  </a:lnTo>
                  <a:lnTo>
                    <a:pt x="10314" y="1062"/>
                  </a:lnTo>
                  <a:lnTo>
                    <a:pt x="10314" y="1062"/>
                  </a:lnTo>
                  <a:lnTo>
                    <a:pt x="10946" y="1077"/>
                  </a:lnTo>
                  <a:lnTo>
                    <a:pt x="10946" y="1077"/>
                  </a:lnTo>
                  <a:lnTo>
                    <a:pt x="11962" y="1185"/>
                  </a:lnTo>
                  <a:lnTo>
                    <a:pt x="13039" y="1277"/>
                  </a:lnTo>
                  <a:lnTo>
                    <a:pt x="13039" y="1277"/>
                  </a:lnTo>
                  <a:lnTo>
                    <a:pt x="13055" y="1292"/>
                  </a:lnTo>
                  <a:lnTo>
                    <a:pt x="13101" y="1323"/>
                  </a:lnTo>
                  <a:lnTo>
                    <a:pt x="13193" y="1354"/>
                  </a:lnTo>
                  <a:lnTo>
                    <a:pt x="13317" y="1385"/>
                  </a:lnTo>
                  <a:lnTo>
                    <a:pt x="13440" y="1400"/>
                  </a:lnTo>
                  <a:lnTo>
                    <a:pt x="13578" y="1400"/>
                  </a:lnTo>
                  <a:lnTo>
                    <a:pt x="13686" y="1431"/>
                  </a:lnTo>
                  <a:lnTo>
                    <a:pt x="13794" y="1462"/>
                  </a:lnTo>
                  <a:lnTo>
                    <a:pt x="13840" y="1493"/>
                  </a:lnTo>
                  <a:lnTo>
                    <a:pt x="13871" y="1524"/>
                  </a:lnTo>
                  <a:lnTo>
                    <a:pt x="13871" y="1524"/>
                  </a:lnTo>
                  <a:lnTo>
                    <a:pt x="13902" y="1524"/>
                  </a:lnTo>
                  <a:lnTo>
                    <a:pt x="14009" y="1539"/>
                  </a:lnTo>
                  <a:lnTo>
                    <a:pt x="14594" y="1724"/>
                  </a:lnTo>
                  <a:lnTo>
                    <a:pt x="14594" y="1724"/>
                  </a:lnTo>
                  <a:lnTo>
                    <a:pt x="14964" y="1847"/>
                  </a:lnTo>
                  <a:lnTo>
                    <a:pt x="15333" y="2016"/>
                  </a:lnTo>
                  <a:lnTo>
                    <a:pt x="16072" y="2340"/>
                  </a:lnTo>
                  <a:lnTo>
                    <a:pt x="16072" y="2340"/>
                  </a:lnTo>
                  <a:lnTo>
                    <a:pt x="16627" y="2694"/>
                  </a:lnTo>
                  <a:lnTo>
                    <a:pt x="16888" y="2863"/>
                  </a:lnTo>
                  <a:lnTo>
                    <a:pt x="17150" y="3048"/>
                  </a:lnTo>
                  <a:lnTo>
                    <a:pt x="17381" y="3232"/>
                  </a:lnTo>
                  <a:lnTo>
                    <a:pt x="17627" y="3417"/>
                  </a:lnTo>
                  <a:lnTo>
                    <a:pt x="17858" y="3602"/>
                  </a:lnTo>
                  <a:lnTo>
                    <a:pt x="18074" y="3817"/>
                  </a:lnTo>
                  <a:lnTo>
                    <a:pt x="18289" y="4018"/>
                  </a:lnTo>
                  <a:lnTo>
                    <a:pt x="18505" y="4233"/>
                  </a:lnTo>
                  <a:lnTo>
                    <a:pt x="18705" y="4464"/>
                  </a:lnTo>
                  <a:lnTo>
                    <a:pt x="18905" y="4695"/>
                  </a:lnTo>
                  <a:lnTo>
                    <a:pt x="19090" y="4957"/>
                  </a:lnTo>
                  <a:lnTo>
                    <a:pt x="19275" y="5203"/>
                  </a:lnTo>
                  <a:lnTo>
                    <a:pt x="19459" y="5480"/>
                  </a:lnTo>
                  <a:lnTo>
                    <a:pt x="19629" y="5757"/>
                  </a:lnTo>
                  <a:lnTo>
                    <a:pt x="19629" y="5757"/>
                  </a:lnTo>
                  <a:lnTo>
                    <a:pt x="19998" y="6543"/>
                  </a:lnTo>
                  <a:lnTo>
                    <a:pt x="19998" y="6543"/>
                  </a:lnTo>
                  <a:lnTo>
                    <a:pt x="20167" y="7020"/>
                  </a:lnTo>
                  <a:lnTo>
                    <a:pt x="20306" y="7559"/>
                  </a:lnTo>
                  <a:lnTo>
                    <a:pt x="20445" y="8082"/>
                  </a:lnTo>
                  <a:lnTo>
                    <a:pt x="20552" y="8605"/>
                  </a:lnTo>
                  <a:lnTo>
                    <a:pt x="20645" y="9114"/>
                  </a:lnTo>
                  <a:lnTo>
                    <a:pt x="20737" y="9575"/>
                  </a:lnTo>
                  <a:lnTo>
                    <a:pt x="20768" y="9960"/>
                  </a:lnTo>
                  <a:lnTo>
                    <a:pt x="20783" y="10268"/>
                  </a:lnTo>
                  <a:lnTo>
                    <a:pt x="20783" y="10268"/>
                  </a:lnTo>
                  <a:lnTo>
                    <a:pt x="20768" y="10622"/>
                  </a:lnTo>
                  <a:lnTo>
                    <a:pt x="20737" y="11099"/>
                  </a:lnTo>
                  <a:lnTo>
                    <a:pt x="20676" y="11669"/>
                  </a:lnTo>
                  <a:lnTo>
                    <a:pt x="20614" y="12269"/>
                  </a:lnTo>
                  <a:lnTo>
                    <a:pt x="20537" y="12901"/>
                  </a:lnTo>
                  <a:lnTo>
                    <a:pt x="20429" y="13501"/>
                  </a:lnTo>
                  <a:lnTo>
                    <a:pt x="20306" y="14040"/>
                  </a:lnTo>
                  <a:lnTo>
                    <a:pt x="20275" y="14287"/>
                  </a:lnTo>
                  <a:lnTo>
                    <a:pt x="20198" y="14487"/>
                  </a:lnTo>
                  <a:lnTo>
                    <a:pt x="20198" y="1448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70" name="未知"/>
            <p:cNvSpPr>
              <a:spLocks noChangeAspect="1"/>
            </p:cNvSpPr>
            <p:nvPr userDrawn="1"/>
          </p:nvSpPr>
          <p:spPr>
            <a:xfrm>
              <a:off x="1191" y="1608"/>
              <a:ext cx="1299" cy="1390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224" y="16455"/>
                  </a:moveTo>
                  <a:lnTo>
                    <a:pt x="2224" y="16455"/>
                  </a:lnTo>
                  <a:lnTo>
                    <a:pt x="2148" y="17019"/>
                  </a:lnTo>
                  <a:lnTo>
                    <a:pt x="2148" y="17019"/>
                  </a:lnTo>
                  <a:lnTo>
                    <a:pt x="1997" y="17195"/>
                  </a:lnTo>
                  <a:lnTo>
                    <a:pt x="1997" y="17195"/>
                  </a:lnTo>
                  <a:lnTo>
                    <a:pt x="1809" y="17195"/>
                  </a:lnTo>
                  <a:lnTo>
                    <a:pt x="1620" y="17124"/>
                  </a:lnTo>
                  <a:lnTo>
                    <a:pt x="1507" y="17054"/>
                  </a:lnTo>
                  <a:lnTo>
                    <a:pt x="1394" y="16913"/>
                  </a:lnTo>
                  <a:lnTo>
                    <a:pt x="1319" y="16772"/>
                  </a:lnTo>
                  <a:lnTo>
                    <a:pt x="1319" y="16596"/>
                  </a:lnTo>
                  <a:lnTo>
                    <a:pt x="1205" y="16208"/>
                  </a:lnTo>
                  <a:lnTo>
                    <a:pt x="1205" y="16208"/>
                  </a:lnTo>
                  <a:lnTo>
                    <a:pt x="75" y="15010"/>
                  </a:lnTo>
                  <a:lnTo>
                    <a:pt x="75" y="15010"/>
                  </a:lnTo>
                  <a:lnTo>
                    <a:pt x="37" y="14763"/>
                  </a:lnTo>
                  <a:lnTo>
                    <a:pt x="0" y="14587"/>
                  </a:lnTo>
                  <a:lnTo>
                    <a:pt x="0" y="14482"/>
                  </a:lnTo>
                  <a:lnTo>
                    <a:pt x="0" y="14376"/>
                  </a:lnTo>
                  <a:lnTo>
                    <a:pt x="37" y="14305"/>
                  </a:lnTo>
                  <a:lnTo>
                    <a:pt x="188" y="14200"/>
                  </a:lnTo>
                  <a:lnTo>
                    <a:pt x="188" y="14200"/>
                  </a:lnTo>
                  <a:lnTo>
                    <a:pt x="301" y="14270"/>
                  </a:lnTo>
                  <a:lnTo>
                    <a:pt x="489" y="14376"/>
                  </a:lnTo>
                  <a:lnTo>
                    <a:pt x="640" y="14552"/>
                  </a:lnTo>
                  <a:lnTo>
                    <a:pt x="753" y="14658"/>
                  </a:lnTo>
                  <a:lnTo>
                    <a:pt x="753" y="14658"/>
                  </a:lnTo>
                  <a:lnTo>
                    <a:pt x="716" y="14411"/>
                  </a:lnTo>
                  <a:lnTo>
                    <a:pt x="678" y="14270"/>
                  </a:lnTo>
                  <a:lnTo>
                    <a:pt x="565" y="14129"/>
                  </a:lnTo>
                  <a:lnTo>
                    <a:pt x="489" y="14024"/>
                  </a:lnTo>
                  <a:lnTo>
                    <a:pt x="226" y="13777"/>
                  </a:lnTo>
                  <a:lnTo>
                    <a:pt x="113" y="13636"/>
                  </a:lnTo>
                  <a:lnTo>
                    <a:pt x="37" y="13495"/>
                  </a:lnTo>
                  <a:lnTo>
                    <a:pt x="37" y="13495"/>
                  </a:lnTo>
                  <a:lnTo>
                    <a:pt x="942" y="10923"/>
                  </a:lnTo>
                  <a:lnTo>
                    <a:pt x="942" y="10923"/>
                  </a:lnTo>
                  <a:lnTo>
                    <a:pt x="1960" y="9443"/>
                  </a:lnTo>
                  <a:lnTo>
                    <a:pt x="1960" y="9443"/>
                  </a:lnTo>
                  <a:lnTo>
                    <a:pt x="1847" y="9408"/>
                  </a:lnTo>
                  <a:lnTo>
                    <a:pt x="1658" y="9408"/>
                  </a:lnTo>
                  <a:lnTo>
                    <a:pt x="1319" y="9443"/>
                  </a:lnTo>
                  <a:lnTo>
                    <a:pt x="1017" y="9548"/>
                  </a:lnTo>
                  <a:lnTo>
                    <a:pt x="716" y="9584"/>
                  </a:lnTo>
                  <a:lnTo>
                    <a:pt x="716" y="9584"/>
                  </a:lnTo>
                  <a:lnTo>
                    <a:pt x="678" y="9478"/>
                  </a:lnTo>
                  <a:lnTo>
                    <a:pt x="678" y="9478"/>
                  </a:lnTo>
                  <a:lnTo>
                    <a:pt x="942" y="9372"/>
                  </a:lnTo>
                  <a:lnTo>
                    <a:pt x="1205" y="9302"/>
                  </a:lnTo>
                  <a:lnTo>
                    <a:pt x="1696" y="9196"/>
                  </a:lnTo>
                  <a:lnTo>
                    <a:pt x="1696" y="9196"/>
                  </a:lnTo>
                  <a:lnTo>
                    <a:pt x="2299" y="8914"/>
                  </a:lnTo>
                  <a:lnTo>
                    <a:pt x="2789" y="8703"/>
                  </a:lnTo>
                  <a:lnTo>
                    <a:pt x="3203" y="8491"/>
                  </a:lnTo>
                  <a:lnTo>
                    <a:pt x="3656" y="8280"/>
                  </a:lnTo>
                  <a:lnTo>
                    <a:pt x="3656" y="8280"/>
                  </a:lnTo>
                  <a:lnTo>
                    <a:pt x="4071" y="8421"/>
                  </a:lnTo>
                  <a:lnTo>
                    <a:pt x="4071" y="8421"/>
                  </a:lnTo>
                  <a:lnTo>
                    <a:pt x="4221" y="8174"/>
                  </a:lnTo>
                  <a:lnTo>
                    <a:pt x="4410" y="8069"/>
                  </a:lnTo>
                  <a:lnTo>
                    <a:pt x="4523" y="7963"/>
                  </a:lnTo>
                  <a:lnTo>
                    <a:pt x="4749" y="7892"/>
                  </a:lnTo>
                  <a:lnTo>
                    <a:pt x="4937" y="7857"/>
                  </a:lnTo>
                  <a:lnTo>
                    <a:pt x="5126" y="7822"/>
                  </a:lnTo>
                  <a:lnTo>
                    <a:pt x="5692" y="7716"/>
                  </a:lnTo>
                  <a:lnTo>
                    <a:pt x="5692" y="7716"/>
                  </a:lnTo>
                  <a:lnTo>
                    <a:pt x="5692" y="7646"/>
                  </a:lnTo>
                  <a:lnTo>
                    <a:pt x="5692" y="7646"/>
                  </a:lnTo>
                  <a:lnTo>
                    <a:pt x="5352" y="7610"/>
                  </a:lnTo>
                  <a:lnTo>
                    <a:pt x="5051" y="7540"/>
                  </a:lnTo>
                  <a:lnTo>
                    <a:pt x="4937" y="7540"/>
                  </a:lnTo>
                  <a:lnTo>
                    <a:pt x="4749" y="7540"/>
                  </a:lnTo>
                  <a:lnTo>
                    <a:pt x="4636" y="7575"/>
                  </a:lnTo>
                  <a:lnTo>
                    <a:pt x="4485" y="7646"/>
                  </a:lnTo>
                  <a:lnTo>
                    <a:pt x="4485" y="7646"/>
                  </a:lnTo>
                  <a:lnTo>
                    <a:pt x="4221" y="7540"/>
                  </a:lnTo>
                  <a:lnTo>
                    <a:pt x="4221" y="7540"/>
                  </a:lnTo>
                  <a:lnTo>
                    <a:pt x="4259" y="7434"/>
                  </a:lnTo>
                  <a:lnTo>
                    <a:pt x="4259" y="7434"/>
                  </a:lnTo>
                  <a:lnTo>
                    <a:pt x="4448" y="7469"/>
                  </a:lnTo>
                  <a:lnTo>
                    <a:pt x="4598" y="7434"/>
                  </a:lnTo>
                  <a:lnTo>
                    <a:pt x="4787" y="7399"/>
                  </a:lnTo>
                  <a:lnTo>
                    <a:pt x="4937" y="7293"/>
                  </a:lnTo>
                  <a:lnTo>
                    <a:pt x="4937" y="7293"/>
                  </a:lnTo>
                  <a:lnTo>
                    <a:pt x="5051" y="7329"/>
                  </a:lnTo>
                  <a:lnTo>
                    <a:pt x="5164" y="7364"/>
                  </a:lnTo>
                  <a:lnTo>
                    <a:pt x="5314" y="7434"/>
                  </a:lnTo>
                  <a:lnTo>
                    <a:pt x="5578" y="7469"/>
                  </a:lnTo>
                  <a:lnTo>
                    <a:pt x="5578" y="7469"/>
                  </a:lnTo>
                  <a:lnTo>
                    <a:pt x="5654" y="7434"/>
                  </a:lnTo>
                  <a:lnTo>
                    <a:pt x="5767" y="7399"/>
                  </a:lnTo>
                  <a:lnTo>
                    <a:pt x="5805" y="7399"/>
                  </a:lnTo>
                  <a:lnTo>
                    <a:pt x="5880" y="7434"/>
                  </a:lnTo>
                  <a:lnTo>
                    <a:pt x="6106" y="7505"/>
                  </a:lnTo>
                  <a:lnTo>
                    <a:pt x="6295" y="7540"/>
                  </a:lnTo>
                  <a:lnTo>
                    <a:pt x="6295" y="7540"/>
                  </a:lnTo>
                  <a:lnTo>
                    <a:pt x="6295" y="7822"/>
                  </a:lnTo>
                  <a:lnTo>
                    <a:pt x="6295" y="7822"/>
                  </a:lnTo>
                  <a:lnTo>
                    <a:pt x="6182" y="7927"/>
                  </a:lnTo>
                  <a:lnTo>
                    <a:pt x="6106" y="7998"/>
                  </a:lnTo>
                  <a:lnTo>
                    <a:pt x="6069" y="8210"/>
                  </a:lnTo>
                  <a:lnTo>
                    <a:pt x="5956" y="8456"/>
                  </a:lnTo>
                  <a:lnTo>
                    <a:pt x="5880" y="8597"/>
                  </a:lnTo>
                  <a:lnTo>
                    <a:pt x="5805" y="8703"/>
                  </a:lnTo>
                  <a:lnTo>
                    <a:pt x="5805" y="8703"/>
                  </a:lnTo>
                  <a:lnTo>
                    <a:pt x="5805" y="8914"/>
                  </a:lnTo>
                  <a:lnTo>
                    <a:pt x="5880" y="9161"/>
                  </a:lnTo>
                  <a:lnTo>
                    <a:pt x="5956" y="9372"/>
                  </a:lnTo>
                  <a:lnTo>
                    <a:pt x="5956" y="9478"/>
                  </a:lnTo>
                  <a:lnTo>
                    <a:pt x="5956" y="9478"/>
                  </a:lnTo>
                  <a:lnTo>
                    <a:pt x="5767" y="9760"/>
                  </a:lnTo>
                  <a:lnTo>
                    <a:pt x="5654" y="9865"/>
                  </a:lnTo>
                  <a:lnTo>
                    <a:pt x="5578" y="9901"/>
                  </a:lnTo>
                  <a:lnTo>
                    <a:pt x="5578" y="9901"/>
                  </a:lnTo>
                  <a:lnTo>
                    <a:pt x="5578" y="10148"/>
                  </a:lnTo>
                  <a:lnTo>
                    <a:pt x="5465" y="10394"/>
                  </a:lnTo>
                  <a:lnTo>
                    <a:pt x="5465" y="10394"/>
                  </a:lnTo>
                  <a:lnTo>
                    <a:pt x="5314" y="10394"/>
                  </a:lnTo>
                  <a:lnTo>
                    <a:pt x="5314" y="10394"/>
                  </a:lnTo>
                  <a:lnTo>
                    <a:pt x="5352" y="10148"/>
                  </a:lnTo>
                  <a:lnTo>
                    <a:pt x="5314" y="9971"/>
                  </a:lnTo>
                  <a:lnTo>
                    <a:pt x="5314" y="9971"/>
                  </a:lnTo>
                  <a:lnTo>
                    <a:pt x="5503" y="9795"/>
                  </a:lnTo>
                  <a:lnTo>
                    <a:pt x="5616" y="9619"/>
                  </a:lnTo>
                  <a:lnTo>
                    <a:pt x="5729" y="9408"/>
                  </a:lnTo>
                  <a:lnTo>
                    <a:pt x="5767" y="9302"/>
                  </a:lnTo>
                  <a:lnTo>
                    <a:pt x="5767" y="9196"/>
                  </a:lnTo>
                  <a:lnTo>
                    <a:pt x="5767" y="9196"/>
                  </a:lnTo>
                  <a:lnTo>
                    <a:pt x="5541" y="8879"/>
                  </a:lnTo>
                  <a:lnTo>
                    <a:pt x="5465" y="8667"/>
                  </a:lnTo>
                  <a:lnTo>
                    <a:pt x="5465" y="8667"/>
                  </a:lnTo>
                  <a:lnTo>
                    <a:pt x="5578" y="8667"/>
                  </a:lnTo>
                  <a:lnTo>
                    <a:pt x="5578" y="8667"/>
                  </a:lnTo>
                  <a:lnTo>
                    <a:pt x="5503" y="8562"/>
                  </a:lnTo>
                  <a:lnTo>
                    <a:pt x="5503" y="8562"/>
                  </a:lnTo>
                  <a:lnTo>
                    <a:pt x="5126" y="8597"/>
                  </a:lnTo>
                  <a:lnTo>
                    <a:pt x="5126" y="8597"/>
                  </a:lnTo>
                  <a:lnTo>
                    <a:pt x="5164" y="8808"/>
                  </a:lnTo>
                  <a:lnTo>
                    <a:pt x="5201" y="9126"/>
                  </a:lnTo>
                  <a:lnTo>
                    <a:pt x="5201" y="9267"/>
                  </a:lnTo>
                  <a:lnTo>
                    <a:pt x="5164" y="9372"/>
                  </a:lnTo>
                  <a:lnTo>
                    <a:pt x="5126" y="9443"/>
                  </a:lnTo>
                  <a:lnTo>
                    <a:pt x="5088" y="9513"/>
                  </a:lnTo>
                  <a:lnTo>
                    <a:pt x="5088" y="9513"/>
                  </a:lnTo>
                  <a:lnTo>
                    <a:pt x="5051" y="9372"/>
                  </a:lnTo>
                  <a:lnTo>
                    <a:pt x="5051" y="9196"/>
                  </a:lnTo>
                  <a:lnTo>
                    <a:pt x="5013" y="9055"/>
                  </a:lnTo>
                  <a:lnTo>
                    <a:pt x="5013" y="8950"/>
                  </a:lnTo>
                  <a:lnTo>
                    <a:pt x="4937" y="8879"/>
                  </a:lnTo>
                  <a:lnTo>
                    <a:pt x="4937" y="8879"/>
                  </a:lnTo>
                  <a:lnTo>
                    <a:pt x="4824" y="8879"/>
                  </a:lnTo>
                  <a:lnTo>
                    <a:pt x="4824" y="8879"/>
                  </a:lnTo>
                  <a:lnTo>
                    <a:pt x="4749" y="8985"/>
                  </a:lnTo>
                  <a:lnTo>
                    <a:pt x="4749" y="8985"/>
                  </a:lnTo>
                  <a:lnTo>
                    <a:pt x="4749" y="9302"/>
                  </a:lnTo>
                  <a:lnTo>
                    <a:pt x="4749" y="9302"/>
                  </a:lnTo>
                  <a:lnTo>
                    <a:pt x="4749" y="9478"/>
                  </a:lnTo>
                  <a:lnTo>
                    <a:pt x="4749" y="9478"/>
                  </a:lnTo>
                  <a:lnTo>
                    <a:pt x="4636" y="9548"/>
                  </a:lnTo>
                  <a:lnTo>
                    <a:pt x="4636" y="9548"/>
                  </a:lnTo>
                  <a:lnTo>
                    <a:pt x="4561" y="9126"/>
                  </a:lnTo>
                  <a:lnTo>
                    <a:pt x="4561" y="9126"/>
                  </a:lnTo>
                  <a:lnTo>
                    <a:pt x="4372" y="9161"/>
                  </a:lnTo>
                  <a:lnTo>
                    <a:pt x="4372" y="9161"/>
                  </a:lnTo>
                  <a:lnTo>
                    <a:pt x="4334" y="9513"/>
                  </a:lnTo>
                  <a:lnTo>
                    <a:pt x="4334" y="9513"/>
                  </a:lnTo>
                  <a:lnTo>
                    <a:pt x="4033" y="9619"/>
                  </a:lnTo>
                  <a:lnTo>
                    <a:pt x="4033" y="9619"/>
                  </a:lnTo>
                  <a:lnTo>
                    <a:pt x="3958" y="9548"/>
                  </a:lnTo>
                  <a:lnTo>
                    <a:pt x="3958" y="9548"/>
                  </a:lnTo>
                  <a:lnTo>
                    <a:pt x="3844" y="9619"/>
                  </a:lnTo>
                  <a:lnTo>
                    <a:pt x="3694" y="9689"/>
                  </a:lnTo>
                  <a:lnTo>
                    <a:pt x="3656" y="9795"/>
                  </a:lnTo>
                  <a:lnTo>
                    <a:pt x="3656" y="9936"/>
                  </a:lnTo>
                  <a:lnTo>
                    <a:pt x="3656" y="9936"/>
                  </a:lnTo>
                  <a:lnTo>
                    <a:pt x="3995" y="9936"/>
                  </a:lnTo>
                  <a:lnTo>
                    <a:pt x="4410" y="9901"/>
                  </a:lnTo>
                  <a:lnTo>
                    <a:pt x="4410" y="9901"/>
                  </a:lnTo>
                  <a:lnTo>
                    <a:pt x="4410" y="10253"/>
                  </a:lnTo>
                  <a:lnTo>
                    <a:pt x="4410" y="10253"/>
                  </a:lnTo>
                  <a:lnTo>
                    <a:pt x="4636" y="10253"/>
                  </a:lnTo>
                  <a:lnTo>
                    <a:pt x="4749" y="10253"/>
                  </a:lnTo>
                  <a:lnTo>
                    <a:pt x="4862" y="10183"/>
                  </a:lnTo>
                  <a:lnTo>
                    <a:pt x="4862" y="10183"/>
                  </a:lnTo>
                  <a:lnTo>
                    <a:pt x="4787" y="10359"/>
                  </a:lnTo>
                  <a:lnTo>
                    <a:pt x="4711" y="10500"/>
                  </a:lnTo>
                  <a:lnTo>
                    <a:pt x="4561" y="10570"/>
                  </a:lnTo>
                  <a:lnTo>
                    <a:pt x="4485" y="10641"/>
                  </a:lnTo>
                  <a:lnTo>
                    <a:pt x="4297" y="10711"/>
                  </a:lnTo>
                  <a:lnTo>
                    <a:pt x="4146" y="10711"/>
                  </a:lnTo>
                  <a:lnTo>
                    <a:pt x="3958" y="10676"/>
                  </a:lnTo>
                  <a:lnTo>
                    <a:pt x="3807" y="10641"/>
                  </a:lnTo>
                  <a:lnTo>
                    <a:pt x="3807" y="10641"/>
                  </a:lnTo>
                  <a:lnTo>
                    <a:pt x="3844" y="10500"/>
                  </a:lnTo>
                  <a:lnTo>
                    <a:pt x="3844" y="10500"/>
                  </a:lnTo>
                  <a:lnTo>
                    <a:pt x="3580" y="10500"/>
                  </a:lnTo>
                  <a:lnTo>
                    <a:pt x="3354" y="10429"/>
                  </a:lnTo>
                  <a:lnTo>
                    <a:pt x="3279" y="10429"/>
                  </a:lnTo>
                  <a:lnTo>
                    <a:pt x="3241" y="10324"/>
                  </a:lnTo>
                  <a:lnTo>
                    <a:pt x="3241" y="10218"/>
                  </a:lnTo>
                  <a:lnTo>
                    <a:pt x="3279" y="10042"/>
                  </a:lnTo>
                  <a:lnTo>
                    <a:pt x="3279" y="10042"/>
                  </a:lnTo>
                  <a:lnTo>
                    <a:pt x="3166" y="10148"/>
                  </a:lnTo>
                  <a:lnTo>
                    <a:pt x="3015" y="10253"/>
                  </a:lnTo>
                  <a:lnTo>
                    <a:pt x="2789" y="10500"/>
                  </a:lnTo>
                  <a:lnTo>
                    <a:pt x="2600" y="10782"/>
                  </a:lnTo>
                  <a:lnTo>
                    <a:pt x="2487" y="11099"/>
                  </a:lnTo>
                  <a:lnTo>
                    <a:pt x="2374" y="11416"/>
                  </a:lnTo>
                  <a:lnTo>
                    <a:pt x="2337" y="11733"/>
                  </a:lnTo>
                  <a:lnTo>
                    <a:pt x="2299" y="12086"/>
                  </a:lnTo>
                  <a:lnTo>
                    <a:pt x="2261" y="12367"/>
                  </a:lnTo>
                  <a:lnTo>
                    <a:pt x="2261" y="12367"/>
                  </a:lnTo>
                  <a:lnTo>
                    <a:pt x="2487" y="12649"/>
                  </a:lnTo>
                  <a:lnTo>
                    <a:pt x="2713" y="12896"/>
                  </a:lnTo>
                  <a:lnTo>
                    <a:pt x="3279" y="13424"/>
                  </a:lnTo>
                  <a:lnTo>
                    <a:pt x="3543" y="13636"/>
                  </a:lnTo>
                  <a:lnTo>
                    <a:pt x="3807" y="13918"/>
                  </a:lnTo>
                  <a:lnTo>
                    <a:pt x="4033" y="14164"/>
                  </a:lnTo>
                  <a:lnTo>
                    <a:pt x="4221" y="14446"/>
                  </a:lnTo>
                  <a:lnTo>
                    <a:pt x="4221" y="14446"/>
                  </a:lnTo>
                  <a:lnTo>
                    <a:pt x="4334" y="14446"/>
                  </a:lnTo>
                  <a:lnTo>
                    <a:pt x="4448" y="14376"/>
                  </a:lnTo>
                  <a:lnTo>
                    <a:pt x="4485" y="14341"/>
                  </a:lnTo>
                  <a:lnTo>
                    <a:pt x="4561" y="14200"/>
                  </a:lnTo>
                  <a:lnTo>
                    <a:pt x="4674" y="14059"/>
                  </a:lnTo>
                  <a:lnTo>
                    <a:pt x="4749" y="13847"/>
                  </a:lnTo>
                  <a:lnTo>
                    <a:pt x="4749" y="13847"/>
                  </a:lnTo>
                  <a:lnTo>
                    <a:pt x="4485" y="13565"/>
                  </a:lnTo>
                  <a:lnTo>
                    <a:pt x="4221" y="13319"/>
                  </a:lnTo>
                  <a:lnTo>
                    <a:pt x="4071" y="13072"/>
                  </a:lnTo>
                  <a:lnTo>
                    <a:pt x="3995" y="12931"/>
                  </a:lnTo>
                  <a:lnTo>
                    <a:pt x="3958" y="12861"/>
                  </a:lnTo>
                  <a:lnTo>
                    <a:pt x="3958" y="12720"/>
                  </a:lnTo>
                  <a:lnTo>
                    <a:pt x="3995" y="12614"/>
                  </a:lnTo>
                  <a:lnTo>
                    <a:pt x="4033" y="12473"/>
                  </a:lnTo>
                  <a:lnTo>
                    <a:pt x="4108" y="12367"/>
                  </a:lnTo>
                  <a:lnTo>
                    <a:pt x="4221" y="12297"/>
                  </a:lnTo>
                  <a:lnTo>
                    <a:pt x="4372" y="12191"/>
                  </a:lnTo>
                  <a:lnTo>
                    <a:pt x="4485" y="12121"/>
                  </a:lnTo>
                  <a:lnTo>
                    <a:pt x="4749" y="11980"/>
                  </a:lnTo>
                  <a:lnTo>
                    <a:pt x="4749" y="11980"/>
                  </a:lnTo>
                  <a:lnTo>
                    <a:pt x="5465" y="12015"/>
                  </a:lnTo>
                  <a:lnTo>
                    <a:pt x="5578" y="12050"/>
                  </a:lnTo>
                  <a:lnTo>
                    <a:pt x="5616" y="12086"/>
                  </a:lnTo>
                  <a:lnTo>
                    <a:pt x="5616" y="12086"/>
                  </a:lnTo>
                  <a:lnTo>
                    <a:pt x="5578" y="12156"/>
                  </a:lnTo>
                  <a:lnTo>
                    <a:pt x="5541" y="12191"/>
                  </a:lnTo>
                  <a:lnTo>
                    <a:pt x="5277" y="12297"/>
                  </a:lnTo>
                  <a:lnTo>
                    <a:pt x="5277" y="12297"/>
                  </a:lnTo>
                  <a:lnTo>
                    <a:pt x="5314" y="12649"/>
                  </a:lnTo>
                  <a:lnTo>
                    <a:pt x="5314" y="12649"/>
                  </a:lnTo>
                  <a:lnTo>
                    <a:pt x="5201" y="12896"/>
                  </a:lnTo>
                  <a:lnTo>
                    <a:pt x="5126" y="13143"/>
                  </a:lnTo>
                  <a:lnTo>
                    <a:pt x="5126" y="13354"/>
                  </a:lnTo>
                  <a:lnTo>
                    <a:pt x="5201" y="13530"/>
                  </a:lnTo>
                  <a:lnTo>
                    <a:pt x="5352" y="13918"/>
                  </a:lnTo>
                  <a:lnTo>
                    <a:pt x="5465" y="14164"/>
                  </a:lnTo>
                  <a:lnTo>
                    <a:pt x="5541" y="14446"/>
                  </a:lnTo>
                  <a:lnTo>
                    <a:pt x="5541" y="14446"/>
                  </a:lnTo>
                  <a:lnTo>
                    <a:pt x="5767" y="14482"/>
                  </a:lnTo>
                  <a:lnTo>
                    <a:pt x="5956" y="14446"/>
                  </a:lnTo>
                  <a:lnTo>
                    <a:pt x="6144" y="14446"/>
                  </a:lnTo>
                  <a:lnTo>
                    <a:pt x="6257" y="14482"/>
                  </a:lnTo>
                  <a:lnTo>
                    <a:pt x="6370" y="14517"/>
                  </a:lnTo>
                  <a:lnTo>
                    <a:pt x="6370" y="14517"/>
                  </a:lnTo>
                  <a:lnTo>
                    <a:pt x="6295" y="14693"/>
                  </a:lnTo>
                  <a:lnTo>
                    <a:pt x="6257" y="14834"/>
                  </a:lnTo>
                  <a:lnTo>
                    <a:pt x="6144" y="14939"/>
                  </a:lnTo>
                  <a:lnTo>
                    <a:pt x="6069" y="15045"/>
                  </a:lnTo>
                  <a:lnTo>
                    <a:pt x="5918" y="15151"/>
                  </a:lnTo>
                  <a:lnTo>
                    <a:pt x="5805" y="15151"/>
                  </a:lnTo>
                  <a:lnTo>
                    <a:pt x="5654" y="15186"/>
                  </a:lnTo>
                  <a:lnTo>
                    <a:pt x="5503" y="15222"/>
                  </a:lnTo>
                  <a:lnTo>
                    <a:pt x="5503" y="15222"/>
                  </a:lnTo>
                  <a:lnTo>
                    <a:pt x="5314" y="14975"/>
                  </a:lnTo>
                  <a:lnTo>
                    <a:pt x="5201" y="14763"/>
                  </a:lnTo>
                  <a:lnTo>
                    <a:pt x="5126" y="14552"/>
                  </a:lnTo>
                  <a:lnTo>
                    <a:pt x="5051" y="14270"/>
                  </a:lnTo>
                  <a:lnTo>
                    <a:pt x="5051" y="14270"/>
                  </a:lnTo>
                  <a:lnTo>
                    <a:pt x="4975" y="14305"/>
                  </a:lnTo>
                  <a:lnTo>
                    <a:pt x="4900" y="14376"/>
                  </a:lnTo>
                  <a:lnTo>
                    <a:pt x="4749" y="14552"/>
                  </a:lnTo>
                  <a:lnTo>
                    <a:pt x="4485" y="14869"/>
                  </a:lnTo>
                  <a:lnTo>
                    <a:pt x="4485" y="14869"/>
                  </a:lnTo>
                  <a:lnTo>
                    <a:pt x="4146" y="14869"/>
                  </a:lnTo>
                  <a:lnTo>
                    <a:pt x="3958" y="14905"/>
                  </a:lnTo>
                  <a:lnTo>
                    <a:pt x="3920" y="14939"/>
                  </a:lnTo>
                  <a:lnTo>
                    <a:pt x="3844" y="15010"/>
                  </a:lnTo>
                  <a:lnTo>
                    <a:pt x="3844" y="15010"/>
                  </a:lnTo>
                  <a:lnTo>
                    <a:pt x="3694" y="14975"/>
                  </a:lnTo>
                  <a:lnTo>
                    <a:pt x="3543" y="14905"/>
                  </a:lnTo>
                  <a:lnTo>
                    <a:pt x="3430" y="14834"/>
                  </a:lnTo>
                  <a:lnTo>
                    <a:pt x="3316" y="14728"/>
                  </a:lnTo>
                  <a:lnTo>
                    <a:pt x="3203" y="14658"/>
                  </a:lnTo>
                  <a:lnTo>
                    <a:pt x="3090" y="14552"/>
                  </a:lnTo>
                  <a:lnTo>
                    <a:pt x="2940" y="14517"/>
                  </a:lnTo>
                  <a:lnTo>
                    <a:pt x="2789" y="14482"/>
                  </a:lnTo>
                  <a:lnTo>
                    <a:pt x="2789" y="14482"/>
                  </a:lnTo>
                  <a:lnTo>
                    <a:pt x="3053" y="14834"/>
                  </a:lnTo>
                  <a:lnTo>
                    <a:pt x="3316" y="15151"/>
                  </a:lnTo>
                  <a:lnTo>
                    <a:pt x="3618" y="15362"/>
                  </a:lnTo>
                  <a:lnTo>
                    <a:pt x="3958" y="15644"/>
                  </a:lnTo>
                  <a:lnTo>
                    <a:pt x="4297" y="15891"/>
                  </a:lnTo>
                  <a:lnTo>
                    <a:pt x="4636" y="16102"/>
                  </a:lnTo>
                  <a:lnTo>
                    <a:pt x="5428" y="16490"/>
                  </a:lnTo>
                  <a:lnTo>
                    <a:pt x="5428" y="16490"/>
                  </a:lnTo>
                  <a:lnTo>
                    <a:pt x="5767" y="16525"/>
                  </a:lnTo>
                  <a:lnTo>
                    <a:pt x="6219" y="16596"/>
                  </a:lnTo>
                  <a:lnTo>
                    <a:pt x="7048" y="16666"/>
                  </a:lnTo>
                  <a:lnTo>
                    <a:pt x="7048" y="16666"/>
                  </a:lnTo>
                  <a:lnTo>
                    <a:pt x="7463" y="16596"/>
                  </a:lnTo>
                  <a:lnTo>
                    <a:pt x="7953" y="16490"/>
                  </a:lnTo>
                  <a:lnTo>
                    <a:pt x="8481" y="16279"/>
                  </a:lnTo>
                  <a:lnTo>
                    <a:pt x="9009" y="15997"/>
                  </a:lnTo>
                  <a:lnTo>
                    <a:pt x="9499" y="15750"/>
                  </a:lnTo>
                  <a:lnTo>
                    <a:pt x="9687" y="15574"/>
                  </a:lnTo>
                  <a:lnTo>
                    <a:pt x="9838" y="15398"/>
                  </a:lnTo>
                  <a:lnTo>
                    <a:pt x="10027" y="15257"/>
                  </a:lnTo>
                  <a:lnTo>
                    <a:pt x="10102" y="15116"/>
                  </a:lnTo>
                  <a:lnTo>
                    <a:pt x="10177" y="14905"/>
                  </a:lnTo>
                  <a:lnTo>
                    <a:pt x="10177" y="14728"/>
                  </a:lnTo>
                  <a:lnTo>
                    <a:pt x="10177" y="14728"/>
                  </a:lnTo>
                  <a:lnTo>
                    <a:pt x="10064" y="14693"/>
                  </a:lnTo>
                  <a:lnTo>
                    <a:pt x="9914" y="14658"/>
                  </a:lnTo>
                  <a:lnTo>
                    <a:pt x="9801" y="14658"/>
                  </a:lnTo>
                  <a:lnTo>
                    <a:pt x="9650" y="14658"/>
                  </a:lnTo>
                  <a:lnTo>
                    <a:pt x="9386" y="14728"/>
                  </a:lnTo>
                  <a:lnTo>
                    <a:pt x="9122" y="14869"/>
                  </a:lnTo>
                  <a:lnTo>
                    <a:pt x="8858" y="14975"/>
                  </a:lnTo>
                  <a:lnTo>
                    <a:pt x="8556" y="15045"/>
                  </a:lnTo>
                  <a:lnTo>
                    <a:pt x="8406" y="15081"/>
                  </a:lnTo>
                  <a:lnTo>
                    <a:pt x="8255" y="15045"/>
                  </a:lnTo>
                  <a:lnTo>
                    <a:pt x="8104" y="15010"/>
                  </a:lnTo>
                  <a:lnTo>
                    <a:pt x="7953" y="14905"/>
                  </a:lnTo>
                  <a:lnTo>
                    <a:pt x="7953" y="14905"/>
                  </a:lnTo>
                  <a:lnTo>
                    <a:pt x="7953" y="14693"/>
                  </a:lnTo>
                  <a:lnTo>
                    <a:pt x="8066" y="14482"/>
                  </a:lnTo>
                  <a:lnTo>
                    <a:pt x="8217" y="14305"/>
                  </a:lnTo>
                  <a:lnTo>
                    <a:pt x="8330" y="14094"/>
                  </a:lnTo>
                  <a:lnTo>
                    <a:pt x="8330" y="14094"/>
                  </a:lnTo>
                  <a:lnTo>
                    <a:pt x="9159" y="13495"/>
                  </a:lnTo>
                  <a:lnTo>
                    <a:pt x="9310" y="13389"/>
                  </a:lnTo>
                  <a:lnTo>
                    <a:pt x="9310" y="13354"/>
                  </a:lnTo>
                  <a:lnTo>
                    <a:pt x="9310" y="13354"/>
                  </a:lnTo>
                  <a:lnTo>
                    <a:pt x="9122" y="13213"/>
                  </a:lnTo>
                  <a:lnTo>
                    <a:pt x="8971" y="13107"/>
                  </a:lnTo>
                  <a:lnTo>
                    <a:pt x="8896" y="12966"/>
                  </a:lnTo>
                  <a:lnTo>
                    <a:pt x="8783" y="12896"/>
                  </a:lnTo>
                  <a:lnTo>
                    <a:pt x="8707" y="12755"/>
                  </a:lnTo>
                  <a:lnTo>
                    <a:pt x="8632" y="12614"/>
                  </a:lnTo>
                  <a:lnTo>
                    <a:pt x="8594" y="12473"/>
                  </a:lnTo>
                  <a:lnTo>
                    <a:pt x="8594" y="12332"/>
                  </a:lnTo>
                  <a:lnTo>
                    <a:pt x="8594" y="12086"/>
                  </a:lnTo>
                  <a:lnTo>
                    <a:pt x="8707" y="11839"/>
                  </a:lnTo>
                  <a:lnTo>
                    <a:pt x="8820" y="11592"/>
                  </a:lnTo>
                  <a:lnTo>
                    <a:pt x="9009" y="11381"/>
                  </a:lnTo>
                  <a:lnTo>
                    <a:pt x="9197" y="11134"/>
                  </a:lnTo>
                  <a:lnTo>
                    <a:pt x="9461" y="11028"/>
                  </a:lnTo>
                  <a:lnTo>
                    <a:pt x="9687" y="10923"/>
                  </a:lnTo>
                  <a:lnTo>
                    <a:pt x="9951" y="10888"/>
                  </a:lnTo>
                  <a:lnTo>
                    <a:pt x="10215" y="10888"/>
                  </a:lnTo>
                  <a:lnTo>
                    <a:pt x="10366" y="10923"/>
                  </a:lnTo>
                  <a:lnTo>
                    <a:pt x="10479" y="10958"/>
                  </a:lnTo>
                  <a:lnTo>
                    <a:pt x="10592" y="11028"/>
                  </a:lnTo>
                  <a:lnTo>
                    <a:pt x="10705" y="11099"/>
                  </a:lnTo>
                  <a:lnTo>
                    <a:pt x="10818" y="11205"/>
                  </a:lnTo>
                  <a:lnTo>
                    <a:pt x="10893" y="11346"/>
                  </a:lnTo>
                  <a:lnTo>
                    <a:pt x="10893" y="11346"/>
                  </a:lnTo>
                  <a:lnTo>
                    <a:pt x="10328" y="11275"/>
                  </a:lnTo>
                  <a:lnTo>
                    <a:pt x="10064" y="11275"/>
                  </a:lnTo>
                  <a:lnTo>
                    <a:pt x="9801" y="11346"/>
                  </a:lnTo>
                  <a:lnTo>
                    <a:pt x="9574" y="11416"/>
                  </a:lnTo>
                  <a:lnTo>
                    <a:pt x="9461" y="11486"/>
                  </a:lnTo>
                  <a:lnTo>
                    <a:pt x="9386" y="11592"/>
                  </a:lnTo>
                  <a:lnTo>
                    <a:pt x="9310" y="11698"/>
                  </a:lnTo>
                  <a:lnTo>
                    <a:pt x="9235" y="11803"/>
                  </a:lnTo>
                  <a:lnTo>
                    <a:pt x="9197" y="11944"/>
                  </a:lnTo>
                  <a:lnTo>
                    <a:pt x="9159" y="12156"/>
                  </a:lnTo>
                  <a:lnTo>
                    <a:pt x="9159" y="12156"/>
                  </a:lnTo>
                  <a:lnTo>
                    <a:pt x="9235" y="12297"/>
                  </a:lnTo>
                  <a:lnTo>
                    <a:pt x="9310" y="12403"/>
                  </a:lnTo>
                  <a:lnTo>
                    <a:pt x="9461" y="12579"/>
                  </a:lnTo>
                  <a:lnTo>
                    <a:pt x="9574" y="12649"/>
                  </a:lnTo>
                  <a:lnTo>
                    <a:pt x="9725" y="12720"/>
                  </a:lnTo>
                  <a:lnTo>
                    <a:pt x="9876" y="12790"/>
                  </a:lnTo>
                  <a:lnTo>
                    <a:pt x="10064" y="12825"/>
                  </a:lnTo>
                  <a:lnTo>
                    <a:pt x="10215" y="12825"/>
                  </a:lnTo>
                  <a:lnTo>
                    <a:pt x="10215" y="12825"/>
                  </a:lnTo>
                  <a:lnTo>
                    <a:pt x="10479" y="12720"/>
                  </a:lnTo>
                  <a:lnTo>
                    <a:pt x="10630" y="12649"/>
                  </a:lnTo>
                  <a:lnTo>
                    <a:pt x="10780" y="12649"/>
                  </a:lnTo>
                  <a:lnTo>
                    <a:pt x="10893" y="12649"/>
                  </a:lnTo>
                  <a:lnTo>
                    <a:pt x="11007" y="12649"/>
                  </a:lnTo>
                  <a:lnTo>
                    <a:pt x="11157" y="12720"/>
                  </a:lnTo>
                  <a:lnTo>
                    <a:pt x="11233" y="12861"/>
                  </a:lnTo>
                  <a:lnTo>
                    <a:pt x="11233" y="12861"/>
                  </a:lnTo>
                  <a:lnTo>
                    <a:pt x="11120" y="13072"/>
                  </a:lnTo>
                  <a:lnTo>
                    <a:pt x="11044" y="13284"/>
                  </a:lnTo>
                  <a:lnTo>
                    <a:pt x="11007" y="13495"/>
                  </a:lnTo>
                  <a:lnTo>
                    <a:pt x="11007" y="13742"/>
                  </a:lnTo>
                  <a:lnTo>
                    <a:pt x="11007" y="13742"/>
                  </a:lnTo>
                  <a:lnTo>
                    <a:pt x="11157" y="13812"/>
                  </a:lnTo>
                  <a:lnTo>
                    <a:pt x="11157" y="13812"/>
                  </a:lnTo>
                  <a:lnTo>
                    <a:pt x="11346" y="13636"/>
                  </a:lnTo>
                  <a:lnTo>
                    <a:pt x="11459" y="13424"/>
                  </a:lnTo>
                  <a:lnTo>
                    <a:pt x="11761" y="13001"/>
                  </a:lnTo>
                  <a:lnTo>
                    <a:pt x="11949" y="12825"/>
                  </a:lnTo>
                  <a:lnTo>
                    <a:pt x="12100" y="12649"/>
                  </a:lnTo>
                  <a:lnTo>
                    <a:pt x="12251" y="12438"/>
                  </a:lnTo>
                  <a:lnTo>
                    <a:pt x="12514" y="12297"/>
                  </a:lnTo>
                  <a:lnTo>
                    <a:pt x="12514" y="12297"/>
                  </a:lnTo>
                  <a:lnTo>
                    <a:pt x="12590" y="12086"/>
                  </a:lnTo>
                  <a:lnTo>
                    <a:pt x="12665" y="11839"/>
                  </a:lnTo>
                  <a:lnTo>
                    <a:pt x="12665" y="11663"/>
                  </a:lnTo>
                  <a:lnTo>
                    <a:pt x="12665" y="11451"/>
                  </a:lnTo>
                  <a:lnTo>
                    <a:pt x="12628" y="11275"/>
                  </a:lnTo>
                  <a:lnTo>
                    <a:pt x="12552" y="11099"/>
                  </a:lnTo>
                  <a:lnTo>
                    <a:pt x="12326" y="10641"/>
                  </a:lnTo>
                  <a:lnTo>
                    <a:pt x="12326" y="10641"/>
                  </a:lnTo>
                  <a:lnTo>
                    <a:pt x="11459" y="10112"/>
                  </a:lnTo>
                  <a:lnTo>
                    <a:pt x="11459" y="10112"/>
                  </a:lnTo>
                  <a:lnTo>
                    <a:pt x="10780" y="9830"/>
                  </a:lnTo>
                  <a:lnTo>
                    <a:pt x="10177" y="9548"/>
                  </a:lnTo>
                  <a:lnTo>
                    <a:pt x="9650" y="9267"/>
                  </a:lnTo>
                  <a:lnTo>
                    <a:pt x="9423" y="9090"/>
                  </a:lnTo>
                  <a:lnTo>
                    <a:pt x="9235" y="8914"/>
                  </a:lnTo>
                  <a:lnTo>
                    <a:pt x="9009" y="8703"/>
                  </a:lnTo>
                  <a:lnTo>
                    <a:pt x="8858" y="8527"/>
                  </a:lnTo>
                  <a:lnTo>
                    <a:pt x="8707" y="8315"/>
                  </a:lnTo>
                  <a:lnTo>
                    <a:pt x="8519" y="8104"/>
                  </a:lnTo>
                  <a:lnTo>
                    <a:pt x="8406" y="7822"/>
                  </a:lnTo>
                  <a:lnTo>
                    <a:pt x="8293" y="7505"/>
                  </a:lnTo>
                  <a:lnTo>
                    <a:pt x="8217" y="7188"/>
                  </a:lnTo>
                  <a:lnTo>
                    <a:pt x="8104" y="6870"/>
                  </a:lnTo>
                  <a:lnTo>
                    <a:pt x="8104" y="6870"/>
                  </a:lnTo>
                  <a:lnTo>
                    <a:pt x="8104" y="5813"/>
                  </a:lnTo>
                  <a:lnTo>
                    <a:pt x="8104" y="5813"/>
                  </a:lnTo>
                  <a:lnTo>
                    <a:pt x="8217" y="5461"/>
                  </a:lnTo>
                  <a:lnTo>
                    <a:pt x="8293" y="5179"/>
                  </a:lnTo>
                  <a:lnTo>
                    <a:pt x="8443" y="4862"/>
                  </a:lnTo>
                  <a:lnTo>
                    <a:pt x="8556" y="4545"/>
                  </a:lnTo>
                  <a:lnTo>
                    <a:pt x="8745" y="4298"/>
                  </a:lnTo>
                  <a:lnTo>
                    <a:pt x="8896" y="4016"/>
                  </a:lnTo>
                  <a:lnTo>
                    <a:pt x="9273" y="3558"/>
                  </a:lnTo>
                  <a:lnTo>
                    <a:pt x="9687" y="3100"/>
                  </a:lnTo>
                  <a:lnTo>
                    <a:pt x="10177" y="2677"/>
                  </a:lnTo>
                  <a:lnTo>
                    <a:pt x="10667" y="2219"/>
                  </a:lnTo>
                  <a:lnTo>
                    <a:pt x="11270" y="1796"/>
                  </a:lnTo>
                  <a:lnTo>
                    <a:pt x="11270" y="1796"/>
                  </a:lnTo>
                  <a:lnTo>
                    <a:pt x="11233" y="1479"/>
                  </a:lnTo>
                  <a:lnTo>
                    <a:pt x="11233" y="1479"/>
                  </a:lnTo>
                  <a:lnTo>
                    <a:pt x="11270" y="951"/>
                  </a:lnTo>
                  <a:lnTo>
                    <a:pt x="11270" y="951"/>
                  </a:lnTo>
                  <a:lnTo>
                    <a:pt x="11384" y="739"/>
                  </a:lnTo>
                  <a:lnTo>
                    <a:pt x="11459" y="598"/>
                  </a:lnTo>
                  <a:lnTo>
                    <a:pt x="11610" y="457"/>
                  </a:lnTo>
                  <a:lnTo>
                    <a:pt x="11798" y="422"/>
                  </a:lnTo>
                  <a:lnTo>
                    <a:pt x="11987" y="422"/>
                  </a:lnTo>
                  <a:lnTo>
                    <a:pt x="12213" y="422"/>
                  </a:lnTo>
                  <a:lnTo>
                    <a:pt x="12439" y="457"/>
                  </a:lnTo>
                  <a:lnTo>
                    <a:pt x="12665" y="528"/>
                  </a:lnTo>
                  <a:lnTo>
                    <a:pt x="12665" y="528"/>
                  </a:lnTo>
                  <a:lnTo>
                    <a:pt x="12967" y="528"/>
                  </a:lnTo>
                  <a:lnTo>
                    <a:pt x="12967" y="528"/>
                  </a:lnTo>
                  <a:lnTo>
                    <a:pt x="13193" y="422"/>
                  </a:lnTo>
                  <a:lnTo>
                    <a:pt x="13344" y="317"/>
                  </a:lnTo>
                  <a:lnTo>
                    <a:pt x="13382" y="317"/>
                  </a:lnTo>
                  <a:lnTo>
                    <a:pt x="13419" y="246"/>
                  </a:lnTo>
                  <a:lnTo>
                    <a:pt x="13457" y="140"/>
                  </a:lnTo>
                  <a:lnTo>
                    <a:pt x="13457" y="0"/>
                  </a:lnTo>
                  <a:lnTo>
                    <a:pt x="13457" y="0"/>
                  </a:lnTo>
                  <a:lnTo>
                    <a:pt x="13532" y="0"/>
                  </a:lnTo>
                  <a:lnTo>
                    <a:pt x="13570" y="0"/>
                  </a:lnTo>
                  <a:lnTo>
                    <a:pt x="13683" y="105"/>
                  </a:lnTo>
                  <a:lnTo>
                    <a:pt x="13683" y="105"/>
                  </a:lnTo>
                  <a:lnTo>
                    <a:pt x="13646" y="317"/>
                  </a:lnTo>
                  <a:lnTo>
                    <a:pt x="13570" y="457"/>
                  </a:lnTo>
                  <a:lnTo>
                    <a:pt x="13495" y="563"/>
                  </a:lnTo>
                  <a:lnTo>
                    <a:pt x="13344" y="669"/>
                  </a:lnTo>
                  <a:lnTo>
                    <a:pt x="13193" y="704"/>
                  </a:lnTo>
                  <a:lnTo>
                    <a:pt x="13004" y="739"/>
                  </a:lnTo>
                  <a:lnTo>
                    <a:pt x="12628" y="739"/>
                  </a:lnTo>
                  <a:lnTo>
                    <a:pt x="12213" y="739"/>
                  </a:lnTo>
                  <a:lnTo>
                    <a:pt x="12062" y="775"/>
                  </a:lnTo>
                  <a:lnTo>
                    <a:pt x="11949" y="845"/>
                  </a:lnTo>
                  <a:lnTo>
                    <a:pt x="11798" y="915"/>
                  </a:lnTo>
                  <a:lnTo>
                    <a:pt x="11685" y="1021"/>
                  </a:lnTo>
                  <a:lnTo>
                    <a:pt x="11685" y="1232"/>
                  </a:lnTo>
                  <a:lnTo>
                    <a:pt x="11685" y="1479"/>
                  </a:lnTo>
                  <a:lnTo>
                    <a:pt x="11685" y="1479"/>
                  </a:lnTo>
                  <a:lnTo>
                    <a:pt x="11723" y="1515"/>
                  </a:lnTo>
                  <a:lnTo>
                    <a:pt x="11723" y="1515"/>
                  </a:lnTo>
                  <a:lnTo>
                    <a:pt x="12401" y="1232"/>
                  </a:lnTo>
                  <a:lnTo>
                    <a:pt x="13042" y="986"/>
                  </a:lnTo>
                  <a:lnTo>
                    <a:pt x="13683" y="845"/>
                  </a:lnTo>
                  <a:lnTo>
                    <a:pt x="14399" y="739"/>
                  </a:lnTo>
                  <a:lnTo>
                    <a:pt x="14399" y="739"/>
                  </a:lnTo>
                  <a:lnTo>
                    <a:pt x="14889" y="739"/>
                  </a:lnTo>
                  <a:lnTo>
                    <a:pt x="14889" y="739"/>
                  </a:lnTo>
                  <a:lnTo>
                    <a:pt x="15304" y="775"/>
                  </a:lnTo>
                  <a:lnTo>
                    <a:pt x="15719" y="845"/>
                  </a:lnTo>
                  <a:lnTo>
                    <a:pt x="16058" y="915"/>
                  </a:lnTo>
                  <a:lnTo>
                    <a:pt x="16473" y="986"/>
                  </a:lnTo>
                  <a:lnTo>
                    <a:pt x="16774" y="1092"/>
                  </a:lnTo>
                  <a:lnTo>
                    <a:pt x="17151" y="1232"/>
                  </a:lnTo>
                  <a:lnTo>
                    <a:pt x="17528" y="1444"/>
                  </a:lnTo>
                  <a:lnTo>
                    <a:pt x="17830" y="1585"/>
                  </a:lnTo>
                  <a:lnTo>
                    <a:pt x="17830" y="1585"/>
                  </a:lnTo>
                  <a:lnTo>
                    <a:pt x="18621" y="2290"/>
                  </a:lnTo>
                  <a:lnTo>
                    <a:pt x="19413" y="3030"/>
                  </a:lnTo>
                  <a:lnTo>
                    <a:pt x="19752" y="3417"/>
                  </a:lnTo>
                  <a:lnTo>
                    <a:pt x="20129" y="3840"/>
                  </a:lnTo>
                  <a:lnTo>
                    <a:pt x="20431" y="4228"/>
                  </a:lnTo>
                  <a:lnTo>
                    <a:pt x="20770" y="4686"/>
                  </a:lnTo>
                  <a:lnTo>
                    <a:pt x="20996" y="5108"/>
                  </a:lnTo>
                  <a:lnTo>
                    <a:pt x="21222" y="5567"/>
                  </a:lnTo>
                  <a:lnTo>
                    <a:pt x="21373" y="6025"/>
                  </a:lnTo>
                  <a:lnTo>
                    <a:pt x="21524" y="6483"/>
                  </a:lnTo>
                  <a:lnTo>
                    <a:pt x="21600" y="6976"/>
                  </a:lnTo>
                  <a:lnTo>
                    <a:pt x="21600" y="7505"/>
                  </a:lnTo>
                  <a:lnTo>
                    <a:pt x="21524" y="7998"/>
                  </a:lnTo>
                  <a:lnTo>
                    <a:pt x="21335" y="8562"/>
                  </a:lnTo>
                  <a:lnTo>
                    <a:pt x="21335" y="8562"/>
                  </a:lnTo>
                  <a:lnTo>
                    <a:pt x="21071" y="8950"/>
                  </a:lnTo>
                  <a:lnTo>
                    <a:pt x="20808" y="9337"/>
                  </a:lnTo>
                  <a:lnTo>
                    <a:pt x="20506" y="9654"/>
                  </a:lnTo>
                  <a:lnTo>
                    <a:pt x="20167" y="9971"/>
                  </a:lnTo>
                  <a:lnTo>
                    <a:pt x="19715" y="10253"/>
                  </a:lnTo>
                  <a:lnTo>
                    <a:pt x="19338" y="10465"/>
                  </a:lnTo>
                  <a:lnTo>
                    <a:pt x="18923" y="10641"/>
                  </a:lnTo>
                  <a:lnTo>
                    <a:pt x="18395" y="10746"/>
                  </a:lnTo>
                  <a:lnTo>
                    <a:pt x="18395" y="10746"/>
                  </a:lnTo>
                  <a:lnTo>
                    <a:pt x="17830" y="10746"/>
                  </a:lnTo>
                  <a:lnTo>
                    <a:pt x="17830" y="10746"/>
                  </a:lnTo>
                  <a:lnTo>
                    <a:pt x="17302" y="10676"/>
                  </a:lnTo>
                  <a:lnTo>
                    <a:pt x="17302" y="10676"/>
                  </a:lnTo>
                  <a:lnTo>
                    <a:pt x="16925" y="10535"/>
                  </a:lnTo>
                  <a:lnTo>
                    <a:pt x="16548" y="10394"/>
                  </a:lnTo>
                  <a:lnTo>
                    <a:pt x="16209" y="10148"/>
                  </a:lnTo>
                  <a:lnTo>
                    <a:pt x="15907" y="9901"/>
                  </a:lnTo>
                  <a:lnTo>
                    <a:pt x="15681" y="9654"/>
                  </a:lnTo>
                  <a:lnTo>
                    <a:pt x="15417" y="9302"/>
                  </a:lnTo>
                  <a:lnTo>
                    <a:pt x="15304" y="8950"/>
                  </a:lnTo>
                  <a:lnTo>
                    <a:pt x="15229" y="8562"/>
                  </a:lnTo>
                  <a:lnTo>
                    <a:pt x="15229" y="8562"/>
                  </a:lnTo>
                  <a:lnTo>
                    <a:pt x="15304" y="7857"/>
                  </a:lnTo>
                  <a:lnTo>
                    <a:pt x="15379" y="7505"/>
                  </a:lnTo>
                  <a:lnTo>
                    <a:pt x="15455" y="7223"/>
                  </a:lnTo>
                  <a:lnTo>
                    <a:pt x="15643" y="6906"/>
                  </a:lnTo>
                  <a:lnTo>
                    <a:pt x="15794" y="6659"/>
                  </a:lnTo>
                  <a:lnTo>
                    <a:pt x="15983" y="6342"/>
                  </a:lnTo>
                  <a:lnTo>
                    <a:pt x="16246" y="6095"/>
                  </a:lnTo>
                  <a:lnTo>
                    <a:pt x="16246" y="6095"/>
                  </a:lnTo>
                  <a:lnTo>
                    <a:pt x="16586" y="5919"/>
                  </a:lnTo>
                  <a:lnTo>
                    <a:pt x="16774" y="5884"/>
                  </a:lnTo>
                  <a:lnTo>
                    <a:pt x="16774" y="5884"/>
                  </a:lnTo>
                  <a:lnTo>
                    <a:pt x="17000" y="5954"/>
                  </a:lnTo>
                  <a:lnTo>
                    <a:pt x="17189" y="5989"/>
                  </a:lnTo>
                  <a:lnTo>
                    <a:pt x="17340" y="5954"/>
                  </a:lnTo>
                  <a:lnTo>
                    <a:pt x="17528" y="5919"/>
                  </a:lnTo>
                  <a:lnTo>
                    <a:pt x="17830" y="5743"/>
                  </a:lnTo>
                  <a:lnTo>
                    <a:pt x="18056" y="5708"/>
                  </a:lnTo>
                  <a:lnTo>
                    <a:pt x="18244" y="5708"/>
                  </a:lnTo>
                  <a:lnTo>
                    <a:pt x="18244" y="5708"/>
                  </a:lnTo>
                  <a:lnTo>
                    <a:pt x="17981" y="5919"/>
                  </a:lnTo>
                  <a:lnTo>
                    <a:pt x="17717" y="6131"/>
                  </a:lnTo>
                  <a:lnTo>
                    <a:pt x="17604" y="6236"/>
                  </a:lnTo>
                  <a:lnTo>
                    <a:pt x="17528" y="6342"/>
                  </a:lnTo>
                  <a:lnTo>
                    <a:pt x="17415" y="6448"/>
                  </a:lnTo>
                  <a:lnTo>
                    <a:pt x="17377" y="6624"/>
                  </a:lnTo>
                  <a:lnTo>
                    <a:pt x="17377" y="6624"/>
                  </a:lnTo>
                  <a:lnTo>
                    <a:pt x="17491" y="6729"/>
                  </a:lnTo>
                  <a:lnTo>
                    <a:pt x="17528" y="6835"/>
                  </a:lnTo>
                  <a:lnTo>
                    <a:pt x="17566" y="7047"/>
                  </a:lnTo>
                  <a:lnTo>
                    <a:pt x="17566" y="7293"/>
                  </a:lnTo>
                  <a:lnTo>
                    <a:pt x="17491" y="7505"/>
                  </a:lnTo>
                  <a:lnTo>
                    <a:pt x="17377" y="7681"/>
                  </a:lnTo>
                  <a:lnTo>
                    <a:pt x="17227" y="7927"/>
                  </a:lnTo>
                  <a:lnTo>
                    <a:pt x="17038" y="8069"/>
                  </a:lnTo>
                  <a:lnTo>
                    <a:pt x="16812" y="8174"/>
                  </a:lnTo>
                  <a:lnTo>
                    <a:pt x="16812" y="8174"/>
                  </a:lnTo>
                  <a:lnTo>
                    <a:pt x="16812" y="7998"/>
                  </a:lnTo>
                  <a:lnTo>
                    <a:pt x="16849" y="7787"/>
                  </a:lnTo>
                  <a:lnTo>
                    <a:pt x="16925" y="7540"/>
                  </a:lnTo>
                  <a:lnTo>
                    <a:pt x="16925" y="7399"/>
                  </a:lnTo>
                  <a:lnTo>
                    <a:pt x="16925" y="7399"/>
                  </a:lnTo>
                  <a:lnTo>
                    <a:pt x="16774" y="7223"/>
                  </a:lnTo>
                  <a:lnTo>
                    <a:pt x="16736" y="7117"/>
                  </a:lnTo>
                  <a:lnTo>
                    <a:pt x="16661" y="7012"/>
                  </a:lnTo>
                  <a:lnTo>
                    <a:pt x="16661" y="6906"/>
                  </a:lnTo>
                  <a:lnTo>
                    <a:pt x="16661" y="6800"/>
                  </a:lnTo>
                  <a:lnTo>
                    <a:pt x="16699" y="6694"/>
                  </a:lnTo>
                  <a:lnTo>
                    <a:pt x="16849" y="6377"/>
                  </a:lnTo>
                  <a:lnTo>
                    <a:pt x="16849" y="6377"/>
                  </a:lnTo>
                  <a:lnTo>
                    <a:pt x="16661" y="6377"/>
                  </a:lnTo>
                  <a:lnTo>
                    <a:pt x="16510" y="6412"/>
                  </a:lnTo>
                  <a:lnTo>
                    <a:pt x="16397" y="6518"/>
                  </a:lnTo>
                  <a:lnTo>
                    <a:pt x="16284" y="6624"/>
                  </a:lnTo>
                  <a:lnTo>
                    <a:pt x="16209" y="6729"/>
                  </a:lnTo>
                  <a:lnTo>
                    <a:pt x="16096" y="6906"/>
                  </a:lnTo>
                  <a:lnTo>
                    <a:pt x="15945" y="7188"/>
                  </a:lnTo>
                  <a:lnTo>
                    <a:pt x="15907" y="7540"/>
                  </a:lnTo>
                  <a:lnTo>
                    <a:pt x="15907" y="7927"/>
                  </a:lnTo>
                  <a:lnTo>
                    <a:pt x="15907" y="8491"/>
                  </a:lnTo>
                  <a:lnTo>
                    <a:pt x="15907" y="8491"/>
                  </a:lnTo>
                  <a:lnTo>
                    <a:pt x="15983" y="8738"/>
                  </a:lnTo>
                  <a:lnTo>
                    <a:pt x="16171" y="9020"/>
                  </a:lnTo>
                  <a:lnTo>
                    <a:pt x="16360" y="9267"/>
                  </a:lnTo>
                  <a:lnTo>
                    <a:pt x="16548" y="9478"/>
                  </a:lnTo>
                  <a:lnTo>
                    <a:pt x="16812" y="9654"/>
                  </a:lnTo>
                  <a:lnTo>
                    <a:pt x="17076" y="9830"/>
                  </a:lnTo>
                  <a:lnTo>
                    <a:pt x="17377" y="9901"/>
                  </a:lnTo>
                  <a:lnTo>
                    <a:pt x="17717" y="9936"/>
                  </a:lnTo>
                  <a:lnTo>
                    <a:pt x="17717" y="9936"/>
                  </a:lnTo>
                  <a:lnTo>
                    <a:pt x="17717" y="10007"/>
                  </a:lnTo>
                  <a:lnTo>
                    <a:pt x="17717" y="10007"/>
                  </a:lnTo>
                  <a:lnTo>
                    <a:pt x="18207" y="10007"/>
                  </a:lnTo>
                  <a:lnTo>
                    <a:pt x="18207" y="10007"/>
                  </a:lnTo>
                  <a:lnTo>
                    <a:pt x="18207" y="9936"/>
                  </a:lnTo>
                  <a:lnTo>
                    <a:pt x="18207" y="9936"/>
                  </a:lnTo>
                  <a:lnTo>
                    <a:pt x="18584" y="9901"/>
                  </a:lnTo>
                  <a:lnTo>
                    <a:pt x="18923" y="9725"/>
                  </a:lnTo>
                  <a:lnTo>
                    <a:pt x="19187" y="9584"/>
                  </a:lnTo>
                  <a:lnTo>
                    <a:pt x="19451" y="9408"/>
                  </a:lnTo>
                  <a:lnTo>
                    <a:pt x="19715" y="9161"/>
                  </a:lnTo>
                  <a:lnTo>
                    <a:pt x="19941" y="8914"/>
                  </a:lnTo>
                  <a:lnTo>
                    <a:pt x="20205" y="8703"/>
                  </a:lnTo>
                  <a:lnTo>
                    <a:pt x="20393" y="8386"/>
                  </a:lnTo>
                  <a:lnTo>
                    <a:pt x="20393" y="8386"/>
                  </a:lnTo>
                  <a:lnTo>
                    <a:pt x="20657" y="7434"/>
                  </a:lnTo>
                  <a:lnTo>
                    <a:pt x="20657" y="7434"/>
                  </a:lnTo>
                  <a:lnTo>
                    <a:pt x="20619" y="6976"/>
                  </a:lnTo>
                  <a:lnTo>
                    <a:pt x="20619" y="6976"/>
                  </a:lnTo>
                  <a:lnTo>
                    <a:pt x="20506" y="6624"/>
                  </a:lnTo>
                  <a:lnTo>
                    <a:pt x="20431" y="6272"/>
                  </a:lnTo>
                  <a:lnTo>
                    <a:pt x="20318" y="5919"/>
                  </a:lnTo>
                  <a:lnTo>
                    <a:pt x="20167" y="5567"/>
                  </a:lnTo>
                  <a:lnTo>
                    <a:pt x="19941" y="5214"/>
                  </a:lnTo>
                  <a:lnTo>
                    <a:pt x="19752" y="4968"/>
                  </a:lnTo>
                  <a:lnTo>
                    <a:pt x="19564" y="4615"/>
                  </a:lnTo>
                  <a:lnTo>
                    <a:pt x="19338" y="4333"/>
                  </a:lnTo>
                  <a:lnTo>
                    <a:pt x="18847" y="3770"/>
                  </a:lnTo>
                  <a:lnTo>
                    <a:pt x="18282" y="3241"/>
                  </a:lnTo>
                  <a:lnTo>
                    <a:pt x="17717" y="2713"/>
                  </a:lnTo>
                  <a:lnTo>
                    <a:pt x="17076" y="2219"/>
                  </a:lnTo>
                  <a:lnTo>
                    <a:pt x="17076" y="2219"/>
                  </a:lnTo>
                  <a:lnTo>
                    <a:pt x="16586" y="1972"/>
                  </a:lnTo>
                  <a:lnTo>
                    <a:pt x="16096" y="1761"/>
                  </a:lnTo>
                  <a:lnTo>
                    <a:pt x="15870" y="1691"/>
                  </a:lnTo>
                  <a:lnTo>
                    <a:pt x="15606" y="1620"/>
                  </a:lnTo>
                  <a:lnTo>
                    <a:pt x="15342" y="1550"/>
                  </a:lnTo>
                  <a:lnTo>
                    <a:pt x="15078" y="1515"/>
                  </a:lnTo>
                  <a:lnTo>
                    <a:pt x="15078" y="1515"/>
                  </a:lnTo>
                  <a:lnTo>
                    <a:pt x="14550" y="1515"/>
                  </a:lnTo>
                  <a:lnTo>
                    <a:pt x="14550" y="1515"/>
                  </a:lnTo>
                  <a:lnTo>
                    <a:pt x="13872" y="1655"/>
                  </a:lnTo>
                  <a:lnTo>
                    <a:pt x="13306" y="1832"/>
                  </a:lnTo>
                  <a:lnTo>
                    <a:pt x="12703" y="2043"/>
                  </a:lnTo>
                  <a:lnTo>
                    <a:pt x="12100" y="2325"/>
                  </a:lnTo>
                  <a:lnTo>
                    <a:pt x="12100" y="2325"/>
                  </a:lnTo>
                  <a:lnTo>
                    <a:pt x="12100" y="2536"/>
                  </a:lnTo>
                  <a:lnTo>
                    <a:pt x="12175" y="2713"/>
                  </a:lnTo>
                  <a:lnTo>
                    <a:pt x="12213" y="2783"/>
                  </a:lnTo>
                  <a:lnTo>
                    <a:pt x="12326" y="2889"/>
                  </a:lnTo>
                  <a:lnTo>
                    <a:pt x="12439" y="2959"/>
                  </a:lnTo>
                  <a:lnTo>
                    <a:pt x="12514" y="2959"/>
                  </a:lnTo>
                  <a:lnTo>
                    <a:pt x="12665" y="2959"/>
                  </a:lnTo>
                  <a:lnTo>
                    <a:pt x="12741" y="2959"/>
                  </a:lnTo>
                  <a:lnTo>
                    <a:pt x="13042" y="2818"/>
                  </a:lnTo>
                  <a:lnTo>
                    <a:pt x="13306" y="2713"/>
                  </a:lnTo>
                  <a:lnTo>
                    <a:pt x="13570" y="2501"/>
                  </a:lnTo>
                  <a:lnTo>
                    <a:pt x="13796" y="2290"/>
                  </a:lnTo>
                  <a:lnTo>
                    <a:pt x="13796" y="2290"/>
                  </a:lnTo>
                  <a:lnTo>
                    <a:pt x="14098" y="2255"/>
                  </a:lnTo>
                  <a:lnTo>
                    <a:pt x="14211" y="2255"/>
                  </a:lnTo>
                  <a:lnTo>
                    <a:pt x="14362" y="2290"/>
                  </a:lnTo>
                  <a:lnTo>
                    <a:pt x="14437" y="2360"/>
                  </a:lnTo>
                  <a:lnTo>
                    <a:pt x="14512" y="2431"/>
                  </a:lnTo>
                  <a:lnTo>
                    <a:pt x="14550" y="2536"/>
                  </a:lnTo>
                  <a:lnTo>
                    <a:pt x="14550" y="2713"/>
                  </a:lnTo>
                  <a:lnTo>
                    <a:pt x="14550" y="2713"/>
                  </a:lnTo>
                  <a:lnTo>
                    <a:pt x="14399" y="2607"/>
                  </a:lnTo>
                  <a:lnTo>
                    <a:pt x="14286" y="2572"/>
                  </a:lnTo>
                  <a:lnTo>
                    <a:pt x="14136" y="2536"/>
                  </a:lnTo>
                  <a:lnTo>
                    <a:pt x="14022" y="2572"/>
                  </a:lnTo>
                  <a:lnTo>
                    <a:pt x="13909" y="2607"/>
                  </a:lnTo>
                  <a:lnTo>
                    <a:pt x="13834" y="2642"/>
                  </a:lnTo>
                  <a:lnTo>
                    <a:pt x="13570" y="2748"/>
                  </a:lnTo>
                  <a:lnTo>
                    <a:pt x="13155" y="3170"/>
                  </a:lnTo>
                  <a:lnTo>
                    <a:pt x="12929" y="3312"/>
                  </a:lnTo>
                  <a:lnTo>
                    <a:pt x="12741" y="3453"/>
                  </a:lnTo>
                  <a:lnTo>
                    <a:pt x="12741" y="3453"/>
                  </a:lnTo>
                  <a:lnTo>
                    <a:pt x="12401" y="3417"/>
                  </a:lnTo>
                  <a:lnTo>
                    <a:pt x="12401" y="3417"/>
                  </a:lnTo>
                  <a:lnTo>
                    <a:pt x="12251" y="3347"/>
                  </a:lnTo>
                  <a:lnTo>
                    <a:pt x="12138" y="3276"/>
                  </a:lnTo>
                  <a:lnTo>
                    <a:pt x="11987" y="3100"/>
                  </a:lnTo>
                  <a:lnTo>
                    <a:pt x="11572" y="2642"/>
                  </a:lnTo>
                  <a:lnTo>
                    <a:pt x="11572" y="2642"/>
                  </a:lnTo>
                  <a:lnTo>
                    <a:pt x="10253" y="3488"/>
                  </a:lnTo>
                  <a:lnTo>
                    <a:pt x="10253" y="3488"/>
                  </a:lnTo>
                  <a:lnTo>
                    <a:pt x="9725" y="4193"/>
                  </a:lnTo>
                  <a:lnTo>
                    <a:pt x="9537" y="4545"/>
                  </a:lnTo>
                  <a:lnTo>
                    <a:pt x="9310" y="4968"/>
                  </a:lnTo>
                  <a:lnTo>
                    <a:pt x="9310" y="4968"/>
                  </a:lnTo>
                  <a:lnTo>
                    <a:pt x="9046" y="5989"/>
                  </a:lnTo>
                  <a:lnTo>
                    <a:pt x="9046" y="5989"/>
                  </a:lnTo>
                  <a:lnTo>
                    <a:pt x="9046" y="6553"/>
                  </a:lnTo>
                  <a:lnTo>
                    <a:pt x="9046" y="6553"/>
                  </a:lnTo>
                  <a:lnTo>
                    <a:pt x="9122" y="6906"/>
                  </a:lnTo>
                  <a:lnTo>
                    <a:pt x="9235" y="7188"/>
                  </a:lnTo>
                  <a:lnTo>
                    <a:pt x="9310" y="7469"/>
                  </a:lnTo>
                  <a:lnTo>
                    <a:pt x="9461" y="7681"/>
                  </a:lnTo>
                  <a:lnTo>
                    <a:pt x="9574" y="7927"/>
                  </a:lnTo>
                  <a:lnTo>
                    <a:pt x="9763" y="8174"/>
                  </a:lnTo>
                  <a:lnTo>
                    <a:pt x="10215" y="8703"/>
                  </a:lnTo>
                  <a:lnTo>
                    <a:pt x="10215" y="8703"/>
                  </a:lnTo>
                  <a:lnTo>
                    <a:pt x="10818" y="8985"/>
                  </a:lnTo>
                  <a:lnTo>
                    <a:pt x="11459" y="9302"/>
                  </a:lnTo>
                  <a:lnTo>
                    <a:pt x="12062" y="9584"/>
                  </a:lnTo>
                  <a:lnTo>
                    <a:pt x="12326" y="9760"/>
                  </a:lnTo>
                  <a:lnTo>
                    <a:pt x="12590" y="9901"/>
                  </a:lnTo>
                  <a:lnTo>
                    <a:pt x="12816" y="10112"/>
                  </a:lnTo>
                  <a:lnTo>
                    <a:pt x="13042" y="10359"/>
                  </a:lnTo>
                  <a:lnTo>
                    <a:pt x="13231" y="10570"/>
                  </a:lnTo>
                  <a:lnTo>
                    <a:pt x="13344" y="10817"/>
                  </a:lnTo>
                  <a:lnTo>
                    <a:pt x="13419" y="11099"/>
                  </a:lnTo>
                  <a:lnTo>
                    <a:pt x="13495" y="11416"/>
                  </a:lnTo>
                  <a:lnTo>
                    <a:pt x="13495" y="11768"/>
                  </a:lnTo>
                  <a:lnTo>
                    <a:pt x="13457" y="12156"/>
                  </a:lnTo>
                  <a:lnTo>
                    <a:pt x="13457" y="12156"/>
                  </a:lnTo>
                  <a:lnTo>
                    <a:pt x="13306" y="12438"/>
                  </a:lnTo>
                  <a:lnTo>
                    <a:pt x="13193" y="12684"/>
                  </a:lnTo>
                  <a:lnTo>
                    <a:pt x="13155" y="12825"/>
                  </a:lnTo>
                  <a:lnTo>
                    <a:pt x="13155" y="12931"/>
                  </a:lnTo>
                  <a:lnTo>
                    <a:pt x="13193" y="13284"/>
                  </a:lnTo>
                  <a:lnTo>
                    <a:pt x="13193" y="13284"/>
                  </a:lnTo>
                  <a:lnTo>
                    <a:pt x="13193" y="13636"/>
                  </a:lnTo>
                  <a:lnTo>
                    <a:pt x="13193" y="13636"/>
                  </a:lnTo>
                  <a:lnTo>
                    <a:pt x="13042" y="14376"/>
                  </a:lnTo>
                  <a:lnTo>
                    <a:pt x="12967" y="14693"/>
                  </a:lnTo>
                  <a:lnTo>
                    <a:pt x="12816" y="15081"/>
                  </a:lnTo>
                  <a:lnTo>
                    <a:pt x="12816" y="15081"/>
                  </a:lnTo>
                  <a:lnTo>
                    <a:pt x="12741" y="15081"/>
                  </a:lnTo>
                  <a:lnTo>
                    <a:pt x="12741" y="15081"/>
                  </a:lnTo>
                  <a:lnTo>
                    <a:pt x="12741" y="15433"/>
                  </a:lnTo>
                  <a:lnTo>
                    <a:pt x="12741" y="15433"/>
                  </a:lnTo>
                  <a:lnTo>
                    <a:pt x="12816" y="15433"/>
                  </a:lnTo>
                  <a:lnTo>
                    <a:pt x="12816" y="15433"/>
                  </a:lnTo>
                  <a:lnTo>
                    <a:pt x="12854" y="15644"/>
                  </a:lnTo>
                  <a:lnTo>
                    <a:pt x="12854" y="15644"/>
                  </a:lnTo>
                  <a:lnTo>
                    <a:pt x="13080" y="15680"/>
                  </a:lnTo>
                  <a:lnTo>
                    <a:pt x="13080" y="15680"/>
                  </a:lnTo>
                  <a:lnTo>
                    <a:pt x="13231" y="14482"/>
                  </a:lnTo>
                  <a:lnTo>
                    <a:pt x="13231" y="14482"/>
                  </a:lnTo>
                  <a:lnTo>
                    <a:pt x="13382" y="14376"/>
                  </a:lnTo>
                  <a:lnTo>
                    <a:pt x="13457" y="14341"/>
                  </a:lnTo>
                  <a:lnTo>
                    <a:pt x="13570" y="14305"/>
                  </a:lnTo>
                  <a:lnTo>
                    <a:pt x="13683" y="14305"/>
                  </a:lnTo>
                  <a:lnTo>
                    <a:pt x="13796" y="14341"/>
                  </a:lnTo>
                  <a:lnTo>
                    <a:pt x="13834" y="14376"/>
                  </a:lnTo>
                  <a:lnTo>
                    <a:pt x="14022" y="14517"/>
                  </a:lnTo>
                  <a:lnTo>
                    <a:pt x="14098" y="14693"/>
                  </a:lnTo>
                  <a:lnTo>
                    <a:pt x="14173" y="14905"/>
                  </a:lnTo>
                  <a:lnTo>
                    <a:pt x="14362" y="15292"/>
                  </a:lnTo>
                  <a:lnTo>
                    <a:pt x="14362" y="15292"/>
                  </a:lnTo>
                  <a:lnTo>
                    <a:pt x="14550" y="15362"/>
                  </a:lnTo>
                  <a:lnTo>
                    <a:pt x="14663" y="15362"/>
                  </a:lnTo>
                  <a:lnTo>
                    <a:pt x="14663" y="15362"/>
                  </a:lnTo>
                  <a:lnTo>
                    <a:pt x="14814" y="15362"/>
                  </a:lnTo>
                  <a:lnTo>
                    <a:pt x="14927" y="15292"/>
                  </a:lnTo>
                  <a:lnTo>
                    <a:pt x="15078" y="15186"/>
                  </a:lnTo>
                  <a:lnTo>
                    <a:pt x="15191" y="15116"/>
                  </a:lnTo>
                  <a:lnTo>
                    <a:pt x="15342" y="15045"/>
                  </a:lnTo>
                  <a:lnTo>
                    <a:pt x="15417" y="15045"/>
                  </a:lnTo>
                  <a:lnTo>
                    <a:pt x="15530" y="15045"/>
                  </a:lnTo>
                  <a:lnTo>
                    <a:pt x="15530" y="15045"/>
                  </a:lnTo>
                  <a:lnTo>
                    <a:pt x="15606" y="15257"/>
                  </a:lnTo>
                  <a:lnTo>
                    <a:pt x="15606" y="15362"/>
                  </a:lnTo>
                  <a:lnTo>
                    <a:pt x="15568" y="15539"/>
                  </a:lnTo>
                  <a:lnTo>
                    <a:pt x="15493" y="15680"/>
                  </a:lnTo>
                  <a:lnTo>
                    <a:pt x="15417" y="15820"/>
                  </a:lnTo>
                  <a:lnTo>
                    <a:pt x="15304" y="15891"/>
                  </a:lnTo>
                  <a:lnTo>
                    <a:pt x="15040" y="16138"/>
                  </a:lnTo>
                  <a:lnTo>
                    <a:pt x="15040" y="16138"/>
                  </a:lnTo>
                  <a:lnTo>
                    <a:pt x="15304" y="16138"/>
                  </a:lnTo>
                  <a:lnTo>
                    <a:pt x="15304" y="16138"/>
                  </a:lnTo>
                  <a:lnTo>
                    <a:pt x="15455" y="15997"/>
                  </a:lnTo>
                  <a:lnTo>
                    <a:pt x="15643" y="15891"/>
                  </a:lnTo>
                  <a:lnTo>
                    <a:pt x="15832" y="15820"/>
                  </a:lnTo>
                  <a:lnTo>
                    <a:pt x="16020" y="15715"/>
                  </a:lnTo>
                  <a:lnTo>
                    <a:pt x="16020" y="15715"/>
                  </a:lnTo>
                  <a:lnTo>
                    <a:pt x="16548" y="15715"/>
                  </a:lnTo>
                  <a:lnTo>
                    <a:pt x="16548" y="15715"/>
                  </a:lnTo>
                  <a:lnTo>
                    <a:pt x="16774" y="15891"/>
                  </a:lnTo>
                  <a:lnTo>
                    <a:pt x="17000" y="16102"/>
                  </a:lnTo>
                  <a:lnTo>
                    <a:pt x="17113" y="16384"/>
                  </a:lnTo>
                  <a:lnTo>
                    <a:pt x="17189" y="16596"/>
                  </a:lnTo>
                  <a:lnTo>
                    <a:pt x="17227" y="16843"/>
                  </a:lnTo>
                  <a:lnTo>
                    <a:pt x="17189" y="16948"/>
                  </a:lnTo>
                  <a:lnTo>
                    <a:pt x="17189" y="17054"/>
                  </a:lnTo>
                  <a:lnTo>
                    <a:pt x="17113" y="17124"/>
                  </a:lnTo>
                  <a:lnTo>
                    <a:pt x="17038" y="17230"/>
                  </a:lnTo>
                  <a:lnTo>
                    <a:pt x="16925" y="17336"/>
                  </a:lnTo>
                  <a:lnTo>
                    <a:pt x="16774" y="17406"/>
                  </a:lnTo>
                  <a:lnTo>
                    <a:pt x="16774" y="17406"/>
                  </a:lnTo>
                  <a:lnTo>
                    <a:pt x="16812" y="17124"/>
                  </a:lnTo>
                  <a:lnTo>
                    <a:pt x="16812" y="17089"/>
                  </a:lnTo>
                  <a:lnTo>
                    <a:pt x="16774" y="16948"/>
                  </a:lnTo>
                  <a:lnTo>
                    <a:pt x="16774" y="16878"/>
                  </a:lnTo>
                  <a:lnTo>
                    <a:pt x="16699" y="16772"/>
                  </a:lnTo>
                  <a:lnTo>
                    <a:pt x="16510" y="16596"/>
                  </a:lnTo>
                  <a:lnTo>
                    <a:pt x="16510" y="16596"/>
                  </a:lnTo>
                  <a:lnTo>
                    <a:pt x="16397" y="16596"/>
                  </a:lnTo>
                  <a:lnTo>
                    <a:pt x="16397" y="16596"/>
                  </a:lnTo>
                  <a:lnTo>
                    <a:pt x="16322" y="16913"/>
                  </a:lnTo>
                  <a:lnTo>
                    <a:pt x="16322" y="16913"/>
                  </a:lnTo>
                  <a:lnTo>
                    <a:pt x="16058" y="17089"/>
                  </a:lnTo>
                  <a:lnTo>
                    <a:pt x="16058" y="17089"/>
                  </a:lnTo>
                  <a:lnTo>
                    <a:pt x="16171" y="17265"/>
                  </a:lnTo>
                  <a:lnTo>
                    <a:pt x="16246" y="17441"/>
                  </a:lnTo>
                  <a:lnTo>
                    <a:pt x="16246" y="17618"/>
                  </a:lnTo>
                  <a:lnTo>
                    <a:pt x="16246" y="17794"/>
                  </a:lnTo>
                  <a:lnTo>
                    <a:pt x="16171" y="17970"/>
                  </a:lnTo>
                  <a:lnTo>
                    <a:pt x="16020" y="18111"/>
                  </a:lnTo>
                  <a:lnTo>
                    <a:pt x="15907" y="18181"/>
                  </a:lnTo>
                  <a:lnTo>
                    <a:pt x="15643" y="18287"/>
                  </a:lnTo>
                  <a:lnTo>
                    <a:pt x="15643" y="18287"/>
                  </a:lnTo>
                  <a:lnTo>
                    <a:pt x="15417" y="18111"/>
                  </a:lnTo>
                  <a:lnTo>
                    <a:pt x="15266" y="17900"/>
                  </a:lnTo>
                  <a:lnTo>
                    <a:pt x="15266" y="17900"/>
                  </a:lnTo>
                  <a:lnTo>
                    <a:pt x="15229" y="18005"/>
                  </a:lnTo>
                  <a:lnTo>
                    <a:pt x="15229" y="18111"/>
                  </a:lnTo>
                  <a:lnTo>
                    <a:pt x="15229" y="18252"/>
                  </a:lnTo>
                  <a:lnTo>
                    <a:pt x="15266" y="18393"/>
                  </a:lnTo>
                  <a:lnTo>
                    <a:pt x="15304" y="18604"/>
                  </a:lnTo>
                  <a:lnTo>
                    <a:pt x="15304" y="18604"/>
                  </a:lnTo>
                  <a:lnTo>
                    <a:pt x="15191" y="18639"/>
                  </a:lnTo>
                  <a:lnTo>
                    <a:pt x="15078" y="18710"/>
                  </a:lnTo>
                  <a:lnTo>
                    <a:pt x="15040" y="18745"/>
                  </a:lnTo>
                  <a:lnTo>
                    <a:pt x="15002" y="18816"/>
                  </a:lnTo>
                  <a:lnTo>
                    <a:pt x="15002" y="18851"/>
                  </a:lnTo>
                  <a:lnTo>
                    <a:pt x="15040" y="18886"/>
                  </a:lnTo>
                  <a:lnTo>
                    <a:pt x="15153" y="19027"/>
                  </a:lnTo>
                  <a:lnTo>
                    <a:pt x="15266" y="19168"/>
                  </a:lnTo>
                  <a:lnTo>
                    <a:pt x="15455" y="19274"/>
                  </a:lnTo>
                  <a:lnTo>
                    <a:pt x="15757" y="19450"/>
                  </a:lnTo>
                  <a:lnTo>
                    <a:pt x="15757" y="19450"/>
                  </a:lnTo>
                  <a:lnTo>
                    <a:pt x="15681" y="19485"/>
                  </a:lnTo>
                  <a:lnTo>
                    <a:pt x="15530" y="19556"/>
                  </a:lnTo>
                  <a:lnTo>
                    <a:pt x="15379" y="19556"/>
                  </a:lnTo>
                  <a:lnTo>
                    <a:pt x="15229" y="19556"/>
                  </a:lnTo>
                  <a:lnTo>
                    <a:pt x="14927" y="19520"/>
                  </a:lnTo>
                  <a:lnTo>
                    <a:pt x="14663" y="19485"/>
                  </a:lnTo>
                  <a:lnTo>
                    <a:pt x="14663" y="19485"/>
                  </a:lnTo>
                  <a:lnTo>
                    <a:pt x="14701" y="19591"/>
                  </a:lnTo>
                  <a:lnTo>
                    <a:pt x="14739" y="19732"/>
                  </a:lnTo>
                  <a:lnTo>
                    <a:pt x="14739" y="19838"/>
                  </a:lnTo>
                  <a:lnTo>
                    <a:pt x="14701" y="19979"/>
                  </a:lnTo>
                  <a:lnTo>
                    <a:pt x="14701" y="19979"/>
                  </a:lnTo>
                  <a:lnTo>
                    <a:pt x="14814" y="19979"/>
                  </a:lnTo>
                  <a:lnTo>
                    <a:pt x="14814" y="19979"/>
                  </a:lnTo>
                  <a:lnTo>
                    <a:pt x="15266" y="20014"/>
                  </a:lnTo>
                  <a:lnTo>
                    <a:pt x="15266" y="20014"/>
                  </a:lnTo>
                  <a:lnTo>
                    <a:pt x="14965" y="20155"/>
                  </a:lnTo>
                  <a:lnTo>
                    <a:pt x="14663" y="20296"/>
                  </a:lnTo>
                  <a:lnTo>
                    <a:pt x="14362" y="20401"/>
                  </a:lnTo>
                  <a:lnTo>
                    <a:pt x="14022" y="20507"/>
                  </a:lnTo>
                  <a:lnTo>
                    <a:pt x="14022" y="20507"/>
                  </a:lnTo>
                  <a:lnTo>
                    <a:pt x="13683" y="20507"/>
                  </a:lnTo>
                  <a:lnTo>
                    <a:pt x="13683" y="20507"/>
                  </a:lnTo>
                  <a:lnTo>
                    <a:pt x="13532" y="20507"/>
                  </a:lnTo>
                  <a:lnTo>
                    <a:pt x="13382" y="20436"/>
                  </a:lnTo>
                  <a:lnTo>
                    <a:pt x="13306" y="20401"/>
                  </a:lnTo>
                  <a:lnTo>
                    <a:pt x="13193" y="20331"/>
                  </a:lnTo>
                  <a:lnTo>
                    <a:pt x="13004" y="20155"/>
                  </a:lnTo>
                  <a:lnTo>
                    <a:pt x="12816" y="19943"/>
                  </a:lnTo>
                  <a:lnTo>
                    <a:pt x="12816" y="19943"/>
                  </a:lnTo>
                  <a:lnTo>
                    <a:pt x="12816" y="19661"/>
                  </a:lnTo>
                  <a:lnTo>
                    <a:pt x="12816" y="19661"/>
                  </a:lnTo>
                  <a:lnTo>
                    <a:pt x="12929" y="19485"/>
                  </a:lnTo>
                  <a:lnTo>
                    <a:pt x="13042" y="19344"/>
                  </a:lnTo>
                  <a:lnTo>
                    <a:pt x="13193" y="19239"/>
                  </a:lnTo>
                  <a:lnTo>
                    <a:pt x="13344" y="19098"/>
                  </a:lnTo>
                  <a:lnTo>
                    <a:pt x="14022" y="18675"/>
                  </a:lnTo>
                  <a:lnTo>
                    <a:pt x="14022" y="18675"/>
                  </a:lnTo>
                  <a:lnTo>
                    <a:pt x="14249" y="18287"/>
                  </a:lnTo>
                  <a:lnTo>
                    <a:pt x="14475" y="17864"/>
                  </a:lnTo>
                  <a:lnTo>
                    <a:pt x="14663" y="17477"/>
                  </a:lnTo>
                  <a:lnTo>
                    <a:pt x="14776" y="17054"/>
                  </a:lnTo>
                  <a:lnTo>
                    <a:pt x="14776" y="17054"/>
                  </a:lnTo>
                  <a:lnTo>
                    <a:pt x="14663" y="16983"/>
                  </a:lnTo>
                  <a:lnTo>
                    <a:pt x="14663" y="16948"/>
                  </a:lnTo>
                  <a:lnTo>
                    <a:pt x="14550" y="16948"/>
                  </a:lnTo>
                  <a:lnTo>
                    <a:pt x="14475" y="16948"/>
                  </a:lnTo>
                  <a:lnTo>
                    <a:pt x="14362" y="17054"/>
                  </a:lnTo>
                  <a:lnTo>
                    <a:pt x="14173" y="17124"/>
                  </a:lnTo>
                  <a:lnTo>
                    <a:pt x="14173" y="17124"/>
                  </a:lnTo>
                  <a:lnTo>
                    <a:pt x="13570" y="17829"/>
                  </a:lnTo>
                  <a:lnTo>
                    <a:pt x="13306" y="18111"/>
                  </a:lnTo>
                  <a:lnTo>
                    <a:pt x="13042" y="18287"/>
                  </a:lnTo>
                  <a:lnTo>
                    <a:pt x="12741" y="18463"/>
                  </a:lnTo>
                  <a:lnTo>
                    <a:pt x="12514" y="18534"/>
                  </a:lnTo>
                  <a:lnTo>
                    <a:pt x="12364" y="18604"/>
                  </a:lnTo>
                  <a:lnTo>
                    <a:pt x="12138" y="18604"/>
                  </a:lnTo>
                  <a:lnTo>
                    <a:pt x="11949" y="18604"/>
                  </a:lnTo>
                  <a:lnTo>
                    <a:pt x="11459" y="18569"/>
                  </a:lnTo>
                  <a:lnTo>
                    <a:pt x="11459" y="18569"/>
                  </a:lnTo>
                  <a:lnTo>
                    <a:pt x="11384" y="18393"/>
                  </a:lnTo>
                  <a:lnTo>
                    <a:pt x="11308" y="18252"/>
                  </a:lnTo>
                  <a:lnTo>
                    <a:pt x="11233" y="18111"/>
                  </a:lnTo>
                  <a:lnTo>
                    <a:pt x="11233" y="17900"/>
                  </a:lnTo>
                  <a:lnTo>
                    <a:pt x="11270" y="17582"/>
                  </a:lnTo>
                  <a:lnTo>
                    <a:pt x="11384" y="17195"/>
                  </a:lnTo>
                  <a:lnTo>
                    <a:pt x="11384" y="17195"/>
                  </a:lnTo>
                  <a:lnTo>
                    <a:pt x="11270" y="17124"/>
                  </a:lnTo>
                  <a:lnTo>
                    <a:pt x="11270" y="17124"/>
                  </a:lnTo>
                  <a:lnTo>
                    <a:pt x="10705" y="17582"/>
                  </a:lnTo>
                  <a:lnTo>
                    <a:pt x="10140" y="17900"/>
                  </a:lnTo>
                  <a:lnTo>
                    <a:pt x="9574" y="18252"/>
                  </a:lnTo>
                  <a:lnTo>
                    <a:pt x="8933" y="18498"/>
                  </a:lnTo>
                  <a:lnTo>
                    <a:pt x="8293" y="18675"/>
                  </a:lnTo>
                  <a:lnTo>
                    <a:pt x="7652" y="18851"/>
                  </a:lnTo>
                  <a:lnTo>
                    <a:pt x="7011" y="18886"/>
                  </a:lnTo>
                  <a:lnTo>
                    <a:pt x="6295" y="18886"/>
                  </a:lnTo>
                  <a:lnTo>
                    <a:pt x="6295" y="18886"/>
                  </a:lnTo>
                  <a:lnTo>
                    <a:pt x="6408" y="19274"/>
                  </a:lnTo>
                  <a:lnTo>
                    <a:pt x="6521" y="19556"/>
                  </a:lnTo>
                  <a:lnTo>
                    <a:pt x="6558" y="19838"/>
                  </a:lnTo>
                  <a:lnTo>
                    <a:pt x="6521" y="20084"/>
                  </a:lnTo>
                  <a:lnTo>
                    <a:pt x="6445" y="20331"/>
                  </a:lnTo>
                  <a:lnTo>
                    <a:pt x="6370" y="20577"/>
                  </a:lnTo>
                  <a:lnTo>
                    <a:pt x="5956" y="21177"/>
                  </a:lnTo>
                  <a:lnTo>
                    <a:pt x="5956" y="21177"/>
                  </a:lnTo>
                  <a:lnTo>
                    <a:pt x="5616" y="21317"/>
                  </a:lnTo>
                  <a:lnTo>
                    <a:pt x="5277" y="21494"/>
                  </a:lnTo>
                  <a:lnTo>
                    <a:pt x="4862" y="21564"/>
                  </a:lnTo>
                  <a:lnTo>
                    <a:pt x="4485" y="21600"/>
                  </a:lnTo>
                  <a:lnTo>
                    <a:pt x="4297" y="21564"/>
                  </a:lnTo>
                  <a:lnTo>
                    <a:pt x="4108" y="21529"/>
                  </a:lnTo>
                  <a:lnTo>
                    <a:pt x="3920" y="21458"/>
                  </a:lnTo>
                  <a:lnTo>
                    <a:pt x="3769" y="21388"/>
                  </a:lnTo>
                  <a:lnTo>
                    <a:pt x="3618" y="21317"/>
                  </a:lnTo>
                  <a:lnTo>
                    <a:pt x="3467" y="21177"/>
                  </a:lnTo>
                  <a:lnTo>
                    <a:pt x="3392" y="21036"/>
                  </a:lnTo>
                  <a:lnTo>
                    <a:pt x="3279" y="20824"/>
                  </a:lnTo>
                  <a:lnTo>
                    <a:pt x="3279" y="20824"/>
                  </a:lnTo>
                  <a:lnTo>
                    <a:pt x="3279" y="20436"/>
                  </a:lnTo>
                  <a:lnTo>
                    <a:pt x="3316" y="20331"/>
                  </a:lnTo>
                  <a:lnTo>
                    <a:pt x="3354" y="20260"/>
                  </a:lnTo>
                  <a:lnTo>
                    <a:pt x="3354" y="20260"/>
                  </a:lnTo>
                  <a:lnTo>
                    <a:pt x="3580" y="20648"/>
                  </a:lnTo>
                  <a:lnTo>
                    <a:pt x="3694" y="20789"/>
                  </a:lnTo>
                  <a:lnTo>
                    <a:pt x="3844" y="20859"/>
                  </a:lnTo>
                  <a:lnTo>
                    <a:pt x="3958" y="20965"/>
                  </a:lnTo>
                  <a:lnTo>
                    <a:pt x="4146" y="21000"/>
                  </a:lnTo>
                  <a:lnTo>
                    <a:pt x="4372" y="21000"/>
                  </a:lnTo>
                  <a:lnTo>
                    <a:pt x="4636" y="21000"/>
                  </a:lnTo>
                  <a:lnTo>
                    <a:pt x="4636" y="21000"/>
                  </a:lnTo>
                  <a:lnTo>
                    <a:pt x="4975" y="20824"/>
                  </a:lnTo>
                  <a:lnTo>
                    <a:pt x="5239" y="20648"/>
                  </a:lnTo>
                  <a:lnTo>
                    <a:pt x="5428" y="20507"/>
                  </a:lnTo>
                  <a:lnTo>
                    <a:pt x="5578" y="20296"/>
                  </a:lnTo>
                  <a:lnTo>
                    <a:pt x="5616" y="20119"/>
                  </a:lnTo>
                  <a:lnTo>
                    <a:pt x="5616" y="19838"/>
                  </a:lnTo>
                  <a:lnTo>
                    <a:pt x="5578" y="19556"/>
                  </a:lnTo>
                  <a:lnTo>
                    <a:pt x="5390" y="19274"/>
                  </a:lnTo>
                  <a:lnTo>
                    <a:pt x="5390" y="19274"/>
                  </a:lnTo>
                  <a:lnTo>
                    <a:pt x="4749" y="18428"/>
                  </a:lnTo>
                  <a:lnTo>
                    <a:pt x="4749" y="18428"/>
                  </a:lnTo>
                  <a:lnTo>
                    <a:pt x="4372" y="18252"/>
                  </a:lnTo>
                  <a:lnTo>
                    <a:pt x="4033" y="18041"/>
                  </a:lnTo>
                  <a:lnTo>
                    <a:pt x="3731" y="17758"/>
                  </a:lnTo>
                  <a:lnTo>
                    <a:pt x="3430" y="17512"/>
                  </a:lnTo>
                  <a:lnTo>
                    <a:pt x="2864" y="16983"/>
                  </a:lnTo>
                  <a:lnTo>
                    <a:pt x="2299" y="16384"/>
                  </a:lnTo>
                  <a:lnTo>
                    <a:pt x="2299" y="16384"/>
                  </a:lnTo>
                  <a:lnTo>
                    <a:pt x="2224" y="16455"/>
                  </a:lnTo>
                  <a:lnTo>
                    <a:pt x="2224" y="1645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71" name="标题 2070"/>
          <p:cNvSpPr>
            <a:spLocks noGrp="1"/>
          </p:cNvSpPr>
          <p:nvPr>
            <p:ph type="ctrTitle" sz="quarter"/>
          </p:nvPr>
        </p:nvSpPr>
        <p:spPr>
          <a:xfrm>
            <a:off x="323850" y="2130425"/>
            <a:ext cx="8458200" cy="1470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 sz="5400" b="1" kern="1200">
                <a:effectLst>
                  <a:outerShdw blurRad="38100" dist="38100" dir="2700000">
                    <a:srgbClr val="FFFFFF"/>
                  </a:outerShdw>
                </a:effectLst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72" name="副标题 2071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127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73" name="日期占位符 2072"/>
          <p:cNvSpPr>
            <a:spLocks noGrp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/>
          </a:p>
        </p:txBody>
      </p:sp>
      <p:sp>
        <p:nvSpPr>
          <p:cNvPr id="2074" name="页脚占位符 207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/>
          </a:p>
        </p:txBody>
      </p:sp>
      <p:sp>
        <p:nvSpPr>
          <p:cNvPr id="2075" name="灯片编号占位符 207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组合 1025"/>
          <p:cNvGrpSpPr>
            <a:grpSpLocks noChangeAspect="1"/>
          </p:cNvGrpSpPr>
          <p:nvPr/>
        </p:nvGrpSpPr>
        <p:grpSpPr>
          <a:xfrm>
            <a:off x="4360863" y="2017713"/>
            <a:ext cx="4791075" cy="4795837"/>
            <a:chOff x="0" y="0"/>
            <a:chExt cx="3021" cy="3018"/>
          </a:xfrm>
        </p:grpSpPr>
        <p:sp>
          <p:nvSpPr>
            <p:cNvPr id="1027" name="未知"/>
            <p:cNvSpPr>
              <a:spLocks noChangeAspect="1"/>
            </p:cNvSpPr>
            <p:nvPr/>
          </p:nvSpPr>
          <p:spPr>
            <a:xfrm>
              <a:off x="2" y="2"/>
              <a:ext cx="3019" cy="3016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1356" y="8526"/>
                  </a:moveTo>
                  <a:lnTo>
                    <a:pt x="21356" y="8526"/>
                  </a:lnTo>
                  <a:lnTo>
                    <a:pt x="21258" y="8087"/>
                  </a:lnTo>
                  <a:lnTo>
                    <a:pt x="21112" y="7632"/>
                  </a:lnTo>
                  <a:lnTo>
                    <a:pt x="20983" y="7210"/>
                  </a:lnTo>
                  <a:lnTo>
                    <a:pt x="20804" y="6772"/>
                  </a:lnTo>
                  <a:lnTo>
                    <a:pt x="20626" y="6349"/>
                  </a:lnTo>
                  <a:lnTo>
                    <a:pt x="20431" y="5943"/>
                  </a:lnTo>
                  <a:lnTo>
                    <a:pt x="20236" y="5521"/>
                  </a:lnTo>
                  <a:lnTo>
                    <a:pt x="19993" y="5131"/>
                  </a:lnTo>
                  <a:lnTo>
                    <a:pt x="19993" y="5131"/>
                  </a:lnTo>
                  <a:lnTo>
                    <a:pt x="19717" y="4693"/>
                  </a:lnTo>
                  <a:lnTo>
                    <a:pt x="19408" y="4287"/>
                  </a:lnTo>
                  <a:lnTo>
                    <a:pt x="19116" y="3897"/>
                  </a:lnTo>
                  <a:lnTo>
                    <a:pt x="18776" y="3540"/>
                  </a:lnTo>
                  <a:lnTo>
                    <a:pt x="18435" y="3182"/>
                  </a:lnTo>
                  <a:lnTo>
                    <a:pt x="18078" y="2842"/>
                  </a:lnTo>
                  <a:lnTo>
                    <a:pt x="17704" y="2484"/>
                  </a:lnTo>
                  <a:lnTo>
                    <a:pt x="17315" y="2175"/>
                  </a:lnTo>
                  <a:lnTo>
                    <a:pt x="17315" y="2175"/>
                  </a:lnTo>
                  <a:lnTo>
                    <a:pt x="16845" y="1851"/>
                  </a:lnTo>
                  <a:lnTo>
                    <a:pt x="16374" y="1542"/>
                  </a:lnTo>
                  <a:lnTo>
                    <a:pt x="15854" y="1250"/>
                  </a:lnTo>
                  <a:lnTo>
                    <a:pt x="15351" y="990"/>
                  </a:lnTo>
                  <a:lnTo>
                    <a:pt x="15351" y="990"/>
                  </a:lnTo>
                  <a:lnTo>
                    <a:pt x="15141" y="909"/>
                  </a:lnTo>
                  <a:lnTo>
                    <a:pt x="14832" y="828"/>
                  </a:lnTo>
                  <a:lnTo>
                    <a:pt x="14102" y="600"/>
                  </a:lnTo>
                  <a:lnTo>
                    <a:pt x="12755" y="275"/>
                  </a:lnTo>
                  <a:lnTo>
                    <a:pt x="12755" y="275"/>
                  </a:lnTo>
                  <a:lnTo>
                    <a:pt x="12528" y="227"/>
                  </a:lnTo>
                  <a:lnTo>
                    <a:pt x="12252" y="162"/>
                  </a:lnTo>
                  <a:lnTo>
                    <a:pt x="11700" y="64"/>
                  </a:lnTo>
                  <a:lnTo>
                    <a:pt x="11018" y="0"/>
                  </a:lnTo>
                  <a:lnTo>
                    <a:pt x="11018" y="0"/>
                  </a:lnTo>
                  <a:lnTo>
                    <a:pt x="10369" y="0"/>
                  </a:lnTo>
                  <a:lnTo>
                    <a:pt x="10369" y="0"/>
                  </a:lnTo>
                  <a:lnTo>
                    <a:pt x="10045" y="0"/>
                  </a:lnTo>
                  <a:lnTo>
                    <a:pt x="8844" y="146"/>
                  </a:lnTo>
                  <a:lnTo>
                    <a:pt x="8844" y="146"/>
                  </a:lnTo>
                  <a:lnTo>
                    <a:pt x="8811" y="146"/>
                  </a:lnTo>
                  <a:lnTo>
                    <a:pt x="8746" y="178"/>
                  </a:lnTo>
                  <a:lnTo>
                    <a:pt x="8081" y="308"/>
                  </a:lnTo>
                  <a:lnTo>
                    <a:pt x="8081" y="308"/>
                  </a:lnTo>
                  <a:lnTo>
                    <a:pt x="7659" y="454"/>
                  </a:lnTo>
                  <a:lnTo>
                    <a:pt x="7253" y="584"/>
                  </a:lnTo>
                  <a:lnTo>
                    <a:pt x="6458" y="893"/>
                  </a:lnTo>
                  <a:lnTo>
                    <a:pt x="6458" y="893"/>
                  </a:lnTo>
                  <a:lnTo>
                    <a:pt x="6004" y="1120"/>
                  </a:lnTo>
                  <a:lnTo>
                    <a:pt x="5533" y="1380"/>
                  </a:lnTo>
                  <a:lnTo>
                    <a:pt x="5111" y="1623"/>
                  </a:lnTo>
                  <a:lnTo>
                    <a:pt x="4689" y="1916"/>
                  </a:lnTo>
                  <a:lnTo>
                    <a:pt x="4284" y="2192"/>
                  </a:lnTo>
                  <a:lnTo>
                    <a:pt x="3894" y="2500"/>
                  </a:lnTo>
                  <a:lnTo>
                    <a:pt x="3521" y="2842"/>
                  </a:lnTo>
                  <a:lnTo>
                    <a:pt x="3115" y="3182"/>
                  </a:lnTo>
                  <a:lnTo>
                    <a:pt x="3115" y="3182"/>
                  </a:lnTo>
                  <a:lnTo>
                    <a:pt x="2872" y="3475"/>
                  </a:lnTo>
                  <a:lnTo>
                    <a:pt x="2628" y="3751"/>
                  </a:lnTo>
                  <a:lnTo>
                    <a:pt x="2401" y="4043"/>
                  </a:lnTo>
                  <a:lnTo>
                    <a:pt x="2174" y="4336"/>
                  </a:lnTo>
                  <a:lnTo>
                    <a:pt x="1947" y="4628"/>
                  </a:lnTo>
                  <a:lnTo>
                    <a:pt x="1720" y="4936"/>
                  </a:lnTo>
                  <a:lnTo>
                    <a:pt x="1525" y="5245"/>
                  </a:lnTo>
                  <a:lnTo>
                    <a:pt x="1330" y="5570"/>
                  </a:lnTo>
                  <a:lnTo>
                    <a:pt x="1330" y="5570"/>
                  </a:lnTo>
                  <a:lnTo>
                    <a:pt x="940" y="6333"/>
                  </a:lnTo>
                  <a:lnTo>
                    <a:pt x="940" y="6333"/>
                  </a:lnTo>
                  <a:lnTo>
                    <a:pt x="681" y="7015"/>
                  </a:lnTo>
                  <a:lnTo>
                    <a:pt x="551" y="7356"/>
                  </a:lnTo>
                  <a:lnTo>
                    <a:pt x="454" y="7697"/>
                  </a:lnTo>
                  <a:lnTo>
                    <a:pt x="454" y="7697"/>
                  </a:lnTo>
                  <a:lnTo>
                    <a:pt x="421" y="7762"/>
                  </a:lnTo>
                  <a:lnTo>
                    <a:pt x="389" y="7892"/>
                  </a:lnTo>
                  <a:lnTo>
                    <a:pt x="340" y="8022"/>
                  </a:lnTo>
                  <a:lnTo>
                    <a:pt x="308" y="8087"/>
                  </a:lnTo>
                  <a:lnTo>
                    <a:pt x="308" y="8087"/>
                  </a:lnTo>
                  <a:lnTo>
                    <a:pt x="210" y="8737"/>
                  </a:lnTo>
                  <a:lnTo>
                    <a:pt x="113" y="9273"/>
                  </a:lnTo>
                  <a:lnTo>
                    <a:pt x="32" y="9630"/>
                  </a:lnTo>
                  <a:lnTo>
                    <a:pt x="0" y="9825"/>
                  </a:lnTo>
                  <a:lnTo>
                    <a:pt x="0" y="9825"/>
                  </a:lnTo>
                  <a:lnTo>
                    <a:pt x="0" y="11790"/>
                  </a:lnTo>
                  <a:lnTo>
                    <a:pt x="0" y="11790"/>
                  </a:lnTo>
                  <a:lnTo>
                    <a:pt x="32" y="11985"/>
                  </a:lnTo>
                  <a:lnTo>
                    <a:pt x="97" y="12326"/>
                  </a:lnTo>
                  <a:lnTo>
                    <a:pt x="259" y="13203"/>
                  </a:lnTo>
                  <a:lnTo>
                    <a:pt x="259" y="13203"/>
                  </a:lnTo>
                  <a:lnTo>
                    <a:pt x="373" y="13642"/>
                  </a:lnTo>
                  <a:lnTo>
                    <a:pt x="502" y="14064"/>
                  </a:lnTo>
                  <a:lnTo>
                    <a:pt x="648" y="14486"/>
                  </a:lnTo>
                  <a:lnTo>
                    <a:pt x="811" y="14892"/>
                  </a:lnTo>
                  <a:lnTo>
                    <a:pt x="989" y="15282"/>
                  </a:lnTo>
                  <a:lnTo>
                    <a:pt x="1168" y="15671"/>
                  </a:lnTo>
                  <a:lnTo>
                    <a:pt x="1363" y="16078"/>
                  </a:lnTo>
                  <a:lnTo>
                    <a:pt x="1590" y="16467"/>
                  </a:lnTo>
                  <a:lnTo>
                    <a:pt x="1590" y="16467"/>
                  </a:lnTo>
                  <a:lnTo>
                    <a:pt x="1947" y="16987"/>
                  </a:lnTo>
                  <a:lnTo>
                    <a:pt x="2336" y="17507"/>
                  </a:lnTo>
                  <a:lnTo>
                    <a:pt x="2726" y="17994"/>
                  </a:lnTo>
                  <a:lnTo>
                    <a:pt x="3164" y="18465"/>
                  </a:lnTo>
                  <a:lnTo>
                    <a:pt x="3164" y="18465"/>
                  </a:lnTo>
                  <a:lnTo>
                    <a:pt x="4105" y="19310"/>
                  </a:lnTo>
                  <a:lnTo>
                    <a:pt x="4105" y="19310"/>
                  </a:lnTo>
                  <a:lnTo>
                    <a:pt x="4381" y="19504"/>
                  </a:lnTo>
                  <a:lnTo>
                    <a:pt x="4657" y="19716"/>
                  </a:lnTo>
                  <a:lnTo>
                    <a:pt x="4949" y="19894"/>
                  </a:lnTo>
                  <a:lnTo>
                    <a:pt x="5241" y="20073"/>
                  </a:lnTo>
                  <a:lnTo>
                    <a:pt x="5533" y="20251"/>
                  </a:lnTo>
                  <a:lnTo>
                    <a:pt x="5841" y="20414"/>
                  </a:lnTo>
                  <a:lnTo>
                    <a:pt x="6150" y="20560"/>
                  </a:lnTo>
                  <a:lnTo>
                    <a:pt x="6458" y="20722"/>
                  </a:lnTo>
                  <a:lnTo>
                    <a:pt x="6458" y="20722"/>
                  </a:lnTo>
                  <a:lnTo>
                    <a:pt x="6783" y="20836"/>
                  </a:lnTo>
                  <a:lnTo>
                    <a:pt x="7140" y="20982"/>
                  </a:lnTo>
                  <a:lnTo>
                    <a:pt x="7497" y="21112"/>
                  </a:lnTo>
                  <a:lnTo>
                    <a:pt x="7675" y="21161"/>
                  </a:lnTo>
                  <a:lnTo>
                    <a:pt x="7870" y="21210"/>
                  </a:lnTo>
                  <a:lnTo>
                    <a:pt x="7870" y="21210"/>
                  </a:lnTo>
                  <a:lnTo>
                    <a:pt x="7951" y="21242"/>
                  </a:lnTo>
                  <a:lnTo>
                    <a:pt x="8179" y="21291"/>
                  </a:lnTo>
                  <a:lnTo>
                    <a:pt x="8373" y="21356"/>
                  </a:lnTo>
                  <a:lnTo>
                    <a:pt x="8471" y="21372"/>
                  </a:lnTo>
                  <a:lnTo>
                    <a:pt x="8471" y="21372"/>
                  </a:lnTo>
                  <a:lnTo>
                    <a:pt x="9071" y="21469"/>
                  </a:lnTo>
                  <a:lnTo>
                    <a:pt x="9363" y="21518"/>
                  </a:lnTo>
                  <a:lnTo>
                    <a:pt x="9671" y="21551"/>
                  </a:lnTo>
                  <a:lnTo>
                    <a:pt x="9671" y="21551"/>
                  </a:lnTo>
                  <a:lnTo>
                    <a:pt x="9931" y="21567"/>
                  </a:lnTo>
                  <a:lnTo>
                    <a:pt x="10515" y="21583"/>
                  </a:lnTo>
                  <a:lnTo>
                    <a:pt x="11846" y="21600"/>
                  </a:lnTo>
                  <a:lnTo>
                    <a:pt x="11846" y="21600"/>
                  </a:lnTo>
                  <a:lnTo>
                    <a:pt x="12284" y="21518"/>
                  </a:lnTo>
                  <a:lnTo>
                    <a:pt x="12576" y="21453"/>
                  </a:lnTo>
                  <a:lnTo>
                    <a:pt x="12787" y="21421"/>
                  </a:lnTo>
                  <a:lnTo>
                    <a:pt x="12787" y="21421"/>
                  </a:lnTo>
                  <a:lnTo>
                    <a:pt x="13291" y="21339"/>
                  </a:lnTo>
                  <a:lnTo>
                    <a:pt x="13404" y="21307"/>
                  </a:lnTo>
                  <a:lnTo>
                    <a:pt x="13453" y="21307"/>
                  </a:lnTo>
                  <a:lnTo>
                    <a:pt x="13453" y="21307"/>
                  </a:lnTo>
                  <a:lnTo>
                    <a:pt x="13534" y="21258"/>
                  </a:lnTo>
                  <a:lnTo>
                    <a:pt x="13615" y="21226"/>
                  </a:lnTo>
                  <a:lnTo>
                    <a:pt x="13696" y="21210"/>
                  </a:lnTo>
                  <a:lnTo>
                    <a:pt x="13793" y="21193"/>
                  </a:lnTo>
                  <a:lnTo>
                    <a:pt x="13907" y="21177"/>
                  </a:lnTo>
                  <a:lnTo>
                    <a:pt x="14004" y="21145"/>
                  </a:lnTo>
                  <a:lnTo>
                    <a:pt x="14086" y="21129"/>
                  </a:lnTo>
                  <a:lnTo>
                    <a:pt x="14150" y="21080"/>
                  </a:lnTo>
                  <a:lnTo>
                    <a:pt x="14150" y="21080"/>
                  </a:lnTo>
                  <a:lnTo>
                    <a:pt x="14572" y="20950"/>
                  </a:lnTo>
                  <a:lnTo>
                    <a:pt x="14995" y="20787"/>
                  </a:lnTo>
                  <a:lnTo>
                    <a:pt x="15400" y="20592"/>
                  </a:lnTo>
                  <a:lnTo>
                    <a:pt x="15806" y="20397"/>
                  </a:lnTo>
                  <a:lnTo>
                    <a:pt x="16179" y="20203"/>
                  </a:lnTo>
                  <a:lnTo>
                    <a:pt x="16552" y="19959"/>
                  </a:lnTo>
                  <a:lnTo>
                    <a:pt x="16926" y="19716"/>
                  </a:lnTo>
                  <a:lnTo>
                    <a:pt x="17283" y="19439"/>
                  </a:lnTo>
                  <a:lnTo>
                    <a:pt x="17623" y="19179"/>
                  </a:lnTo>
                  <a:lnTo>
                    <a:pt x="17964" y="18871"/>
                  </a:lnTo>
                  <a:lnTo>
                    <a:pt x="18289" y="18562"/>
                  </a:lnTo>
                  <a:lnTo>
                    <a:pt x="18597" y="18254"/>
                  </a:lnTo>
                  <a:lnTo>
                    <a:pt x="18889" y="17929"/>
                  </a:lnTo>
                  <a:lnTo>
                    <a:pt x="19181" y="17588"/>
                  </a:lnTo>
                  <a:lnTo>
                    <a:pt x="19473" y="17247"/>
                  </a:lnTo>
                  <a:lnTo>
                    <a:pt x="19733" y="16906"/>
                  </a:lnTo>
                  <a:lnTo>
                    <a:pt x="19733" y="16906"/>
                  </a:lnTo>
                  <a:lnTo>
                    <a:pt x="20334" y="15899"/>
                  </a:lnTo>
                  <a:lnTo>
                    <a:pt x="20334" y="15899"/>
                  </a:lnTo>
                  <a:lnTo>
                    <a:pt x="20869" y="14762"/>
                  </a:lnTo>
                  <a:lnTo>
                    <a:pt x="20869" y="14762"/>
                  </a:lnTo>
                  <a:lnTo>
                    <a:pt x="20966" y="14486"/>
                  </a:lnTo>
                  <a:lnTo>
                    <a:pt x="21047" y="14210"/>
                  </a:lnTo>
                  <a:lnTo>
                    <a:pt x="21210" y="13658"/>
                  </a:lnTo>
                  <a:lnTo>
                    <a:pt x="21340" y="13106"/>
                  </a:lnTo>
                  <a:lnTo>
                    <a:pt x="21470" y="12537"/>
                  </a:lnTo>
                  <a:lnTo>
                    <a:pt x="21470" y="12537"/>
                  </a:lnTo>
                  <a:lnTo>
                    <a:pt x="21518" y="12212"/>
                  </a:lnTo>
                  <a:lnTo>
                    <a:pt x="21535" y="11823"/>
                  </a:lnTo>
                  <a:lnTo>
                    <a:pt x="21583" y="11010"/>
                  </a:lnTo>
                  <a:lnTo>
                    <a:pt x="21600" y="10052"/>
                  </a:lnTo>
                  <a:lnTo>
                    <a:pt x="21600" y="10052"/>
                  </a:lnTo>
                  <a:lnTo>
                    <a:pt x="21518" y="9500"/>
                  </a:lnTo>
                  <a:lnTo>
                    <a:pt x="21437" y="8997"/>
                  </a:lnTo>
                  <a:lnTo>
                    <a:pt x="21356" y="8526"/>
                  </a:lnTo>
                  <a:lnTo>
                    <a:pt x="21356" y="8526"/>
                  </a:lnTo>
                  <a:close/>
                  <a:moveTo>
                    <a:pt x="9655" y="2890"/>
                  </a:moveTo>
                  <a:lnTo>
                    <a:pt x="9655" y="2890"/>
                  </a:lnTo>
                  <a:lnTo>
                    <a:pt x="9899" y="2890"/>
                  </a:lnTo>
                  <a:lnTo>
                    <a:pt x="9899" y="2890"/>
                  </a:lnTo>
                  <a:lnTo>
                    <a:pt x="10061" y="2890"/>
                  </a:lnTo>
                  <a:lnTo>
                    <a:pt x="10061" y="2890"/>
                  </a:lnTo>
                  <a:lnTo>
                    <a:pt x="10012" y="2744"/>
                  </a:lnTo>
                  <a:lnTo>
                    <a:pt x="9980" y="2646"/>
                  </a:lnTo>
                  <a:lnTo>
                    <a:pt x="9964" y="2517"/>
                  </a:lnTo>
                  <a:lnTo>
                    <a:pt x="9947" y="2419"/>
                  </a:lnTo>
                  <a:lnTo>
                    <a:pt x="9964" y="2322"/>
                  </a:lnTo>
                  <a:lnTo>
                    <a:pt x="9996" y="2208"/>
                  </a:lnTo>
                  <a:lnTo>
                    <a:pt x="10061" y="2094"/>
                  </a:lnTo>
                  <a:lnTo>
                    <a:pt x="10110" y="1965"/>
                  </a:lnTo>
                  <a:lnTo>
                    <a:pt x="10110" y="1965"/>
                  </a:lnTo>
                  <a:lnTo>
                    <a:pt x="10240" y="1867"/>
                  </a:lnTo>
                  <a:lnTo>
                    <a:pt x="10369" y="1786"/>
                  </a:lnTo>
                  <a:lnTo>
                    <a:pt x="10434" y="1769"/>
                  </a:lnTo>
                  <a:lnTo>
                    <a:pt x="10499" y="1737"/>
                  </a:lnTo>
                  <a:lnTo>
                    <a:pt x="10580" y="1704"/>
                  </a:lnTo>
                  <a:lnTo>
                    <a:pt x="10661" y="1704"/>
                  </a:lnTo>
                  <a:lnTo>
                    <a:pt x="10661" y="1704"/>
                  </a:lnTo>
                  <a:lnTo>
                    <a:pt x="10775" y="1704"/>
                  </a:lnTo>
                  <a:lnTo>
                    <a:pt x="10775" y="1704"/>
                  </a:lnTo>
                  <a:lnTo>
                    <a:pt x="10888" y="1737"/>
                  </a:lnTo>
                  <a:lnTo>
                    <a:pt x="10970" y="1769"/>
                  </a:lnTo>
                  <a:lnTo>
                    <a:pt x="11051" y="1802"/>
                  </a:lnTo>
                  <a:lnTo>
                    <a:pt x="11116" y="1867"/>
                  </a:lnTo>
                  <a:lnTo>
                    <a:pt x="11164" y="1916"/>
                  </a:lnTo>
                  <a:lnTo>
                    <a:pt x="11213" y="1965"/>
                  </a:lnTo>
                  <a:lnTo>
                    <a:pt x="11246" y="2046"/>
                  </a:lnTo>
                  <a:lnTo>
                    <a:pt x="11278" y="2159"/>
                  </a:lnTo>
                  <a:lnTo>
                    <a:pt x="11278" y="2159"/>
                  </a:lnTo>
                  <a:lnTo>
                    <a:pt x="11229" y="2273"/>
                  </a:lnTo>
                  <a:lnTo>
                    <a:pt x="11229" y="2289"/>
                  </a:lnTo>
                  <a:lnTo>
                    <a:pt x="11213" y="2289"/>
                  </a:lnTo>
                  <a:lnTo>
                    <a:pt x="11213" y="2289"/>
                  </a:lnTo>
                  <a:lnTo>
                    <a:pt x="11181" y="2192"/>
                  </a:lnTo>
                  <a:lnTo>
                    <a:pt x="11116" y="2127"/>
                  </a:lnTo>
                  <a:lnTo>
                    <a:pt x="11051" y="2062"/>
                  </a:lnTo>
                  <a:lnTo>
                    <a:pt x="10970" y="2013"/>
                  </a:lnTo>
                  <a:lnTo>
                    <a:pt x="10905" y="1997"/>
                  </a:lnTo>
                  <a:lnTo>
                    <a:pt x="10824" y="1981"/>
                  </a:lnTo>
                  <a:lnTo>
                    <a:pt x="10742" y="1981"/>
                  </a:lnTo>
                  <a:lnTo>
                    <a:pt x="10661" y="2013"/>
                  </a:lnTo>
                  <a:lnTo>
                    <a:pt x="10596" y="2029"/>
                  </a:lnTo>
                  <a:lnTo>
                    <a:pt x="10515" y="2094"/>
                  </a:lnTo>
                  <a:lnTo>
                    <a:pt x="10450" y="2143"/>
                  </a:lnTo>
                  <a:lnTo>
                    <a:pt x="10386" y="2192"/>
                  </a:lnTo>
                  <a:lnTo>
                    <a:pt x="10369" y="2273"/>
                  </a:lnTo>
                  <a:lnTo>
                    <a:pt x="10337" y="2354"/>
                  </a:lnTo>
                  <a:lnTo>
                    <a:pt x="10321" y="2452"/>
                  </a:lnTo>
                  <a:lnTo>
                    <a:pt x="10321" y="2549"/>
                  </a:lnTo>
                  <a:lnTo>
                    <a:pt x="10321" y="2549"/>
                  </a:lnTo>
                  <a:lnTo>
                    <a:pt x="10613" y="3020"/>
                  </a:lnTo>
                  <a:lnTo>
                    <a:pt x="10613" y="3020"/>
                  </a:lnTo>
                  <a:lnTo>
                    <a:pt x="10791" y="3134"/>
                  </a:lnTo>
                  <a:lnTo>
                    <a:pt x="10970" y="3296"/>
                  </a:lnTo>
                  <a:lnTo>
                    <a:pt x="11327" y="3588"/>
                  </a:lnTo>
                  <a:lnTo>
                    <a:pt x="11327" y="3588"/>
                  </a:lnTo>
                  <a:lnTo>
                    <a:pt x="11408" y="3719"/>
                  </a:lnTo>
                  <a:lnTo>
                    <a:pt x="11489" y="3816"/>
                  </a:lnTo>
                  <a:lnTo>
                    <a:pt x="11587" y="3897"/>
                  </a:lnTo>
                  <a:lnTo>
                    <a:pt x="11635" y="3946"/>
                  </a:lnTo>
                  <a:lnTo>
                    <a:pt x="11700" y="3962"/>
                  </a:lnTo>
                  <a:lnTo>
                    <a:pt x="11700" y="3962"/>
                  </a:lnTo>
                  <a:lnTo>
                    <a:pt x="11716" y="3865"/>
                  </a:lnTo>
                  <a:lnTo>
                    <a:pt x="11733" y="3767"/>
                  </a:lnTo>
                  <a:lnTo>
                    <a:pt x="11765" y="3686"/>
                  </a:lnTo>
                  <a:lnTo>
                    <a:pt x="11797" y="3637"/>
                  </a:lnTo>
                  <a:lnTo>
                    <a:pt x="11830" y="3605"/>
                  </a:lnTo>
                  <a:lnTo>
                    <a:pt x="11846" y="3605"/>
                  </a:lnTo>
                  <a:lnTo>
                    <a:pt x="11879" y="3605"/>
                  </a:lnTo>
                  <a:lnTo>
                    <a:pt x="11911" y="3621"/>
                  </a:lnTo>
                  <a:lnTo>
                    <a:pt x="11944" y="3637"/>
                  </a:lnTo>
                  <a:lnTo>
                    <a:pt x="11992" y="3670"/>
                  </a:lnTo>
                  <a:lnTo>
                    <a:pt x="12041" y="3784"/>
                  </a:lnTo>
                  <a:lnTo>
                    <a:pt x="12041" y="3784"/>
                  </a:lnTo>
                  <a:lnTo>
                    <a:pt x="12090" y="4043"/>
                  </a:lnTo>
                  <a:lnTo>
                    <a:pt x="12090" y="4043"/>
                  </a:lnTo>
                  <a:lnTo>
                    <a:pt x="12171" y="4108"/>
                  </a:lnTo>
                  <a:lnTo>
                    <a:pt x="12268" y="4222"/>
                  </a:lnTo>
                  <a:lnTo>
                    <a:pt x="12365" y="4336"/>
                  </a:lnTo>
                  <a:lnTo>
                    <a:pt x="12463" y="4433"/>
                  </a:lnTo>
                  <a:lnTo>
                    <a:pt x="12560" y="4563"/>
                  </a:lnTo>
                  <a:lnTo>
                    <a:pt x="12576" y="4612"/>
                  </a:lnTo>
                  <a:lnTo>
                    <a:pt x="12592" y="4660"/>
                  </a:lnTo>
                  <a:lnTo>
                    <a:pt x="12609" y="4725"/>
                  </a:lnTo>
                  <a:lnTo>
                    <a:pt x="12609" y="4790"/>
                  </a:lnTo>
                  <a:lnTo>
                    <a:pt x="12592" y="4855"/>
                  </a:lnTo>
                  <a:lnTo>
                    <a:pt x="12560" y="4920"/>
                  </a:lnTo>
                  <a:lnTo>
                    <a:pt x="12560" y="4920"/>
                  </a:lnTo>
                  <a:lnTo>
                    <a:pt x="12479" y="4936"/>
                  </a:lnTo>
                  <a:lnTo>
                    <a:pt x="12479" y="4936"/>
                  </a:lnTo>
                  <a:lnTo>
                    <a:pt x="12398" y="4823"/>
                  </a:lnTo>
                  <a:lnTo>
                    <a:pt x="12333" y="4774"/>
                  </a:lnTo>
                  <a:lnTo>
                    <a:pt x="12284" y="4742"/>
                  </a:lnTo>
                  <a:lnTo>
                    <a:pt x="12284" y="4742"/>
                  </a:lnTo>
                  <a:lnTo>
                    <a:pt x="12284" y="4807"/>
                  </a:lnTo>
                  <a:lnTo>
                    <a:pt x="12300" y="4855"/>
                  </a:lnTo>
                  <a:lnTo>
                    <a:pt x="12349" y="4953"/>
                  </a:lnTo>
                  <a:lnTo>
                    <a:pt x="12479" y="5148"/>
                  </a:lnTo>
                  <a:lnTo>
                    <a:pt x="12479" y="5148"/>
                  </a:lnTo>
                  <a:lnTo>
                    <a:pt x="12560" y="5635"/>
                  </a:lnTo>
                  <a:lnTo>
                    <a:pt x="12560" y="5635"/>
                  </a:lnTo>
                  <a:lnTo>
                    <a:pt x="12560" y="5765"/>
                  </a:lnTo>
                  <a:lnTo>
                    <a:pt x="12560" y="5765"/>
                  </a:lnTo>
                  <a:lnTo>
                    <a:pt x="12528" y="6138"/>
                  </a:lnTo>
                  <a:lnTo>
                    <a:pt x="12479" y="6366"/>
                  </a:lnTo>
                  <a:lnTo>
                    <a:pt x="12479" y="6366"/>
                  </a:lnTo>
                  <a:lnTo>
                    <a:pt x="12187" y="6707"/>
                  </a:lnTo>
                  <a:lnTo>
                    <a:pt x="12057" y="6869"/>
                  </a:lnTo>
                  <a:lnTo>
                    <a:pt x="11927" y="7064"/>
                  </a:lnTo>
                  <a:lnTo>
                    <a:pt x="11927" y="7064"/>
                  </a:lnTo>
                  <a:lnTo>
                    <a:pt x="12008" y="7048"/>
                  </a:lnTo>
                  <a:lnTo>
                    <a:pt x="12073" y="7048"/>
                  </a:lnTo>
                  <a:lnTo>
                    <a:pt x="12187" y="7015"/>
                  </a:lnTo>
                  <a:lnTo>
                    <a:pt x="12300" y="6934"/>
                  </a:lnTo>
                  <a:lnTo>
                    <a:pt x="12414" y="6885"/>
                  </a:lnTo>
                  <a:lnTo>
                    <a:pt x="12414" y="6885"/>
                  </a:lnTo>
                  <a:lnTo>
                    <a:pt x="12479" y="6901"/>
                  </a:lnTo>
                  <a:lnTo>
                    <a:pt x="12479" y="6901"/>
                  </a:lnTo>
                  <a:lnTo>
                    <a:pt x="12479" y="6950"/>
                  </a:lnTo>
                  <a:lnTo>
                    <a:pt x="12479" y="6950"/>
                  </a:lnTo>
                  <a:lnTo>
                    <a:pt x="12171" y="7113"/>
                  </a:lnTo>
                  <a:lnTo>
                    <a:pt x="11911" y="7291"/>
                  </a:lnTo>
                  <a:lnTo>
                    <a:pt x="11651" y="7470"/>
                  </a:lnTo>
                  <a:lnTo>
                    <a:pt x="11392" y="7681"/>
                  </a:lnTo>
                  <a:lnTo>
                    <a:pt x="11392" y="7681"/>
                  </a:lnTo>
                  <a:lnTo>
                    <a:pt x="11181" y="7665"/>
                  </a:lnTo>
                  <a:lnTo>
                    <a:pt x="11181" y="7665"/>
                  </a:lnTo>
                  <a:lnTo>
                    <a:pt x="11148" y="7746"/>
                  </a:lnTo>
                  <a:lnTo>
                    <a:pt x="11099" y="7827"/>
                  </a:lnTo>
                  <a:lnTo>
                    <a:pt x="11051" y="7892"/>
                  </a:lnTo>
                  <a:lnTo>
                    <a:pt x="10986" y="7941"/>
                  </a:lnTo>
                  <a:lnTo>
                    <a:pt x="10921" y="7974"/>
                  </a:lnTo>
                  <a:lnTo>
                    <a:pt x="10840" y="8022"/>
                  </a:lnTo>
                  <a:lnTo>
                    <a:pt x="10759" y="8022"/>
                  </a:lnTo>
                  <a:lnTo>
                    <a:pt x="10661" y="8055"/>
                  </a:lnTo>
                  <a:lnTo>
                    <a:pt x="10661" y="8055"/>
                  </a:lnTo>
                  <a:lnTo>
                    <a:pt x="10645" y="8103"/>
                  </a:lnTo>
                  <a:lnTo>
                    <a:pt x="10645" y="8103"/>
                  </a:lnTo>
                  <a:lnTo>
                    <a:pt x="10888" y="8120"/>
                  </a:lnTo>
                  <a:lnTo>
                    <a:pt x="11002" y="8103"/>
                  </a:lnTo>
                  <a:lnTo>
                    <a:pt x="11132" y="8071"/>
                  </a:lnTo>
                  <a:lnTo>
                    <a:pt x="11132" y="8071"/>
                  </a:lnTo>
                  <a:lnTo>
                    <a:pt x="11083" y="8136"/>
                  </a:lnTo>
                  <a:lnTo>
                    <a:pt x="11034" y="8185"/>
                  </a:lnTo>
                  <a:lnTo>
                    <a:pt x="10970" y="8201"/>
                  </a:lnTo>
                  <a:lnTo>
                    <a:pt x="10921" y="8201"/>
                  </a:lnTo>
                  <a:lnTo>
                    <a:pt x="10775" y="8217"/>
                  </a:lnTo>
                  <a:lnTo>
                    <a:pt x="10710" y="8217"/>
                  </a:lnTo>
                  <a:lnTo>
                    <a:pt x="10661" y="8249"/>
                  </a:lnTo>
                  <a:lnTo>
                    <a:pt x="10661" y="8249"/>
                  </a:lnTo>
                  <a:lnTo>
                    <a:pt x="10532" y="8233"/>
                  </a:lnTo>
                  <a:lnTo>
                    <a:pt x="10450" y="8217"/>
                  </a:lnTo>
                  <a:lnTo>
                    <a:pt x="10434" y="8201"/>
                  </a:lnTo>
                  <a:lnTo>
                    <a:pt x="10418" y="8185"/>
                  </a:lnTo>
                  <a:lnTo>
                    <a:pt x="10386" y="8120"/>
                  </a:lnTo>
                  <a:lnTo>
                    <a:pt x="10386" y="8039"/>
                  </a:lnTo>
                  <a:lnTo>
                    <a:pt x="10402" y="7957"/>
                  </a:lnTo>
                  <a:lnTo>
                    <a:pt x="10434" y="7778"/>
                  </a:lnTo>
                  <a:lnTo>
                    <a:pt x="10434" y="7778"/>
                  </a:lnTo>
                  <a:lnTo>
                    <a:pt x="10450" y="7697"/>
                  </a:lnTo>
                  <a:lnTo>
                    <a:pt x="10467" y="7632"/>
                  </a:lnTo>
                  <a:lnTo>
                    <a:pt x="10450" y="7584"/>
                  </a:lnTo>
                  <a:lnTo>
                    <a:pt x="10434" y="7535"/>
                  </a:lnTo>
                  <a:lnTo>
                    <a:pt x="10386" y="7421"/>
                  </a:lnTo>
                  <a:lnTo>
                    <a:pt x="10369" y="7372"/>
                  </a:lnTo>
                  <a:lnTo>
                    <a:pt x="10369" y="7291"/>
                  </a:lnTo>
                  <a:lnTo>
                    <a:pt x="10369" y="7291"/>
                  </a:lnTo>
                  <a:lnTo>
                    <a:pt x="10434" y="7178"/>
                  </a:lnTo>
                  <a:lnTo>
                    <a:pt x="10450" y="7129"/>
                  </a:lnTo>
                  <a:lnTo>
                    <a:pt x="10467" y="7097"/>
                  </a:lnTo>
                  <a:lnTo>
                    <a:pt x="10467" y="7097"/>
                  </a:lnTo>
                  <a:lnTo>
                    <a:pt x="10483" y="6918"/>
                  </a:lnTo>
                  <a:lnTo>
                    <a:pt x="10483" y="6918"/>
                  </a:lnTo>
                  <a:lnTo>
                    <a:pt x="10499" y="6918"/>
                  </a:lnTo>
                  <a:lnTo>
                    <a:pt x="10532" y="6901"/>
                  </a:lnTo>
                  <a:lnTo>
                    <a:pt x="10532" y="6901"/>
                  </a:lnTo>
                  <a:lnTo>
                    <a:pt x="10548" y="7048"/>
                  </a:lnTo>
                  <a:lnTo>
                    <a:pt x="10532" y="7161"/>
                  </a:lnTo>
                  <a:lnTo>
                    <a:pt x="10532" y="7161"/>
                  </a:lnTo>
                  <a:lnTo>
                    <a:pt x="10467" y="7324"/>
                  </a:lnTo>
                  <a:lnTo>
                    <a:pt x="10467" y="7372"/>
                  </a:lnTo>
                  <a:lnTo>
                    <a:pt x="10467" y="7405"/>
                  </a:lnTo>
                  <a:lnTo>
                    <a:pt x="10499" y="7454"/>
                  </a:lnTo>
                  <a:lnTo>
                    <a:pt x="10532" y="7503"/>
                  </a:lnTo>
                  <a:lnTo>
                    <a:pt x="10645" y="7649"/>
                  </a:lnTo>
                  <a:lnTo>
                    <a:pt x="10645" y="7649"/>
                  </a:lnTo>
                  <a:lnTo>
                    <a:pt x="10629" y="7697"/>
                  </a:lnTo>
                  <a:lnTo>
                    <a:pt x="10629" y="7697"/>
                  </a:lnTo>
                  <a:lnTo>
                    <a:pt x="10661" y="7697"/>
                  </a:lnTo>
                  <a:lnTo>
                    <a:pt x="10678" y="7697"/>
                  </a:lnTo>
                  <a:lnTo>
                    <a:pt x="10759" y="7665"/>
                  </a:lnTo>
                  <a:lnTo>
                    <a:pt x="10759" y="7665"/>
                  </a:lnTo>
                  <a:lnTo>
                    <a:pt x="10694" y="7470"/>
                  </a:lnTo>
                  <a:lnTo>
                    <a:pt x="10678" y="7389"/>
                  </a:lnTo>
                  <a:lnTo>
                    <a:pt x="10678" y="7324"/>
                  </a:lnTo>
                  <a:lnTo>
                    <a:pt x="10710" y="7291"/>
                  </a:lnTo>
                  <a:lnTo>
                    <a:pt x="10710" y="7291"/>
                  </a:lnTo>
                  <a:lnTo>
                    <a:pt x="10726" y="7291"/>
                  </a:lnTo>
                  <a:lnTo>
                    <a:pt x="10742" y="7324"/>
                  </a:lnTo>
                  <a:lnTo>
                    <a:pt x="10807" y="7551"/>
                  </a:lnTo>
                  <a:lnTo>
                    <a:pt x="10807" y="7551"/>
                  </a:lnTo>
                  <a:lnTo>
                    <a:pt x="10856" y="7535"/>
                  </a:lnTo>
                  <a:lnTo>
                    <a:pt x="10856" y="7535"/>
                  </a:lnTo>
                  <a:lnTo>
                    <a:pt x="10840" y="7389"/>
                  </a:lnTo>
                  <a:lnTo>
                    <a:pt x="10840" y="7307"/>
                  </a:lnTo>
                  <a:lnTo>
                    <a:pt x="10840" y="7259"/>
                  </a:lnTo>
                  <a:lnTo>
                    <a:pt x="10856" y="7243"/>
                  </a:lnTo>
                  <a:lnTo>
                    <a:pt x="10856" y="7243"/>
                  </a:lnTo>
                  <a:lnTo>
                    <a:pt x="10888" y="7307"/>
                  </a:lnTo>
                  <a:lnTo>
                    <a:pt x="10921" y="7356"/>
                  </a:lnTo>
                  <a:lnTo>
                    <a:pt x="10937" y="7389"/>
                  </a:lnTo>
                  <a:lnTo>
                    <a:pt x="10953" y="7405"/>
                  </a:lnTo>
                  <a:lnTo>
                    <a:pt x="10986" y="7405"/>
                  </a:lnTo>
                  <a:lnTo>
                    <a:pt x="11002" y="7405"/>
                  </a:lnTo>
                  <a:lnTo>
                    <a:pt x="11002" y="7405"/>
                  </a:lnTo>
                  <a:lnTo>
                    <a:pt x="11002" y="7275"/>
                  </a:lnTo>
                  <a:lnTo>
                    <a:pt x="11002" y="7243"/>
                  </a:lnTo>
                  <a:lnTo>
                    <a:pt x="11018" y="7161"/>
                  </a:lnTo>
                  <a:lnTo>
                    <a:pt x="11018" y="7161"/>
                  </a:lnTo>
                  <a:lnTo>
                    <a:pt x="11181" y="7161"/>
                  </a:lnTo>
                  <a:lnTo>
                    <a:pt x="11181" y="7161"/>
                  </a:lnTo>
                  <a:lnTo>
                    <a:pt x="11229" y="7080"/>
                  </a:lnTo>
                  <a:lnTo>
                    <a:pt x="11229" y="7080"/>
                  </a:lnTo>
                  <a:lnTo>
                    <a:pt x="11213" y="6967"/>
                  </a:lnTo>
                  <a:lnTo>
                    <a:pt x="11213" y="6967"/>
                  </a:lnTo>
                  <a:lnTo>
                    <a:pt x="11148" y="6983"/>
                  </a:lnTo>
                  <a:lnTo>
                    <a:pt x="11067" y="7015"/>
                  </a:lnTo>
                  <a:lnTo>
                    <a:pt x="10986" y="7032"/>
                  </a:lnTo>
                  <a:lnTo>
                    <a:pt x="10937" y="7048"/>
                  </a:lnTo>
                  <a:lnTo>
                    <a:pt x="10937" y="7048"/>
                  </a:lnTo>
                  <a:lnTo>
                    <a:pt x="10921" y="6901"/>
                  </a:lnTo>
                  <a:lnTo>
                    <a:pt x="10921" y="6901"/>
                  </a:lnTo>
                  <a:lnTo>
                    <a:pt x="10856" y="6901"/>
                  </a:lnTo>
                  <a:lnTo>
                    <a:pt x="10824" y="6918"/>
                  </a:lnTo>
                  <a:lnTo>
                    <a:pt x="10710" y="6983"/>
                  </a:lnTo>
                  <a:lnTo>
                    <a:pt x="10710" y="6983"/>
                  </a:lnTo>
                  <a:lnTo>
                    <a:pt x="10742" y="6918"/>
                  </a:lnTo>
                  <a:lnTo>
                    <a:pt x="10759" y="6853"/>
                  </a:lnTo>
                  <a:lnTo>
                    <a:pt x="10807" y="6788"/>
                  </a:lnTo>
                  <a:lnTo>
                    <a:pt x="10840" y="6739"/>
                  </a:lnTo>
                  <a:lnTo>
                    <a:pt x="10905" y="6691"/>
                  </a:lnTo>
                  <a:lnTo>
                    <a:pt x="10953" y="6674"/>
                  </a:lnTo>
                  <a:lnTo>
                    <a:pt x="11018" y="6674"/>
                  </a:lnTo>
                  <a:lnTo>
                    <a:pt x="11099" y="6691"/>
                  </a:lnTo>
                  <a:lnTo>
                    <a:pt x="11099" y="6691"/>
                  </a:lnTo>
                  <a:lnTo>
                    <a:pt x="11116" y="6772"/>
                  </a:lnTo>
                  <a:lnTo>
                    <a:pt x="11116" y="6772"/>
                  </a:lnTo>
                  <a:lnTo>
                    <a:pt x="11181" y="6739"/>
                  </a:lnTo>
                  <a:lnTo>
                    <a:pt x="11213" y="6723"/>
                  </a:lnTo>
                  <a:lnTo>
                    <a:pt x="11294" y="6723"/>
                  </a:lnTo>
                  <a:lnTo>
                    <a:pt x="11359" y="6755"/>
                  </a:lnTo>
                  <a:lnTo>
                    <a:pt x="11359" y="6755"/>
                  </a:lnTo>
                  <a:lnTo>
                    <a:pt x="11359" y="6869"/>
                  </a:lnTo>
                  <a:lnTo>
                    <a:pt x="11359" y="6869"/>
                  </a:lnTo>
                  <a:lnTo>
                    <a:pt x="11392" y="6853"/>
                  </a:lnTo>
                  <a:lnTo>
                    <a:pt x="11440" y="6820"/>
                  </a:lnTo>
                  <a:lnTo>
                    <a:pt x="11489" y="6723"/>
                  </a:lnTo>
                  <a:lnTo>
                    <a:pt x="11554" y="6609"/>
                  </a:lnTo>
                  <a:lnTo>
                    <a:pt x="11603" y="6479"/>
                  </a:lnTo>
                  <a:lnTo>
                    <a:pt x="11651" y="6236"/>
                  </a:lnTo>
                  <a:lnTo>
                    <a:pt x="11700" y="6008"/>
                  </a:lnTo>
                  <a:lnTo>
                    <a:pt x="11700" y="6008"/>
                  </a:lnTo>
                  <a:lnTo>
                    <a:pt x="11716" y="6008"/>
                  </a:lnTo>
                  <a:lnTo>
                    <a:pt x="11716" y="6008"/>
                  </a:lnTo>
                  <a:lnTo>
                    <a:pt x="11716" y="5862"/>
                  </a:lnTo>
                  <a:lnTo>
                    <a:pt x="11716" y="5862"/>
                  </a:lnTo>
                  <a:lnTo>
                    <a:pt x="11700" y="5862"/>
                  </a:lnTo>
                  <a:lnTo>
                    <a:pt x="11700" y="5862"/>
                  </a:lnTo>
                  <a:lnTo>
                    <a:pt x="11684" y="5781"/>
                  </a:lnTo>
                  <a:lnTo>
                    <a:pt x="11651" y="5716"/>
                  </a:lnTo>
                  <a:lnTo>
                    <a:pt x="11619" y="5651"/>
                  </a:lnTo>
                  <a:lnTo>
                    <a:pt x="11570" y="5586"/>
                  </a:lnTo>
                  <a:lnTo>
                    <a:pt x="11473" y="5456"/>
                  </a:lnTo>
                  <a:lnTo>
                    <a:pt x="11343" y="5326"/>
                  </a:lnTo>
                  <a:lnTo>
                    <a:pt x="11213" y="5213"/>
                  </a:lnTo>
                  <a:lnTo>
                    <a:pt x="11083" y="5099"/>
                  </a:lnTo>
                  <a:lnTo>
                    <a:pt x="10970" y="4969"/>
                  </a:lnTo>
                  <a:lnTo>
                    <a:pt x="10937" y="4904"/>
                  </a:lnTo>
                  <a:lnTo>
                    <a:pt x="10905" y="4839"/>
                  </a:lnTo>
                  <a:lnTo>
                    <a:pt x="10905" y="4839"/>
                  </a:lnTo>
                  <a:lnTo>
                    <a:pt x="10856" y="4823"/>
                  </a:lnTo>
                  <a:lnTo>
                    <a:pt x="10856" y="4823"/>
                  </a:lnTo>
                  <a:lnTo>
                    <a:pt x="10791" y="4888"/>
                  </a:lnTo>
                  <a:lnTo>
                    <a:pt x="10742" y="4936"/>
                  </a:lnTo>
                  <a:lnTo>
                    <a:pt x="10710" y="4969"/>
                  </a:lnTo>
                  <a:lnTo>
                    <a:pt x="10694" y="5018"/>
                  </a:lnTo>
                  <a:lnTo>
                    <a:pt x="10694" y="5066"/>
                  </a:lnTo>
                  <a:lnTo>
                    <a:pt x="10710" y="5115"/>
                  </a:lnTo>
                  <a:lnTo>
                    <a:pt x="10759" y="5196"/>
                  </a:lnTo>
                  <a:lnTo>
                    <a:pt x="10840" y="5278"/>
                  </a:lnTo>
                  <a:lnTo>
                    <a:pt x="10921" y="5375"/>
                  </a:lnTo>
                  <a:lnTo>
                    <a:pt x="10937" y="5424"/>
                  </a:lnTo>
                  <a:lnTo>
                    <a:pt x="10953" y="5489"/>
                  </a:lnTo>
                  <a:lnTo>
                    <a:pt x="10970" y="5537"/>
                  </a:lnTo>
                  <a:lnTo>
                    <a:pt x="10986" y="5602"/>
                  </a:lnTo>
                  <a:lnTo>
                    <a:pt x="10986" y="5602"/>
                  </a:lnTo>
                  <a:lnTo>
                    <a:pt x="10921" y="5749"/>
                  </a:lnTo>
                  <a:lnTo>
                    <a:pt x="10888" y="5781"/>
                  </a:lnTo>
                  <a:lnTo>
                    <a:pt x="10840" y="5830"/>
                  </a:lnTo>
                  <a:lnTo>
                    <a:pt x="10807" y="5862"/>
                  </a:lnTo>
                  <a:lnTo>
                    <a:pt x="10759" y="5895"/>
                  </a:lnTo>
                  <a:lnTo>
                    <a:pt x="10678" y="5911"/>
                  </a:lnTo>
                  <a:lnTo>
                    <a:pt x="10613" y="5911"/>
                  </a:lnTo>
                  <a:lnTo>
                    <a:pt x="10613" y="5911"/>
                  </a:lnTo>
                  <a:lnTo>
                    <a:pt x="10450" y="5911"/>
                  </a:lnTo>
                  <a:lnTo>
                    <a:pt x="10450" y="5911"/>
                  </a:lnTo>
                  <a:lnTo>
                    <a:pt x="10386" y="5878"/>
                  </a:lnTo>
                  <a:lnTo>
                    <a:pt x="10353" y="5862"/>
                  </a:lnTo>
                  <a:lnTo>
                    <a:pt x="10337" y="5830"/>
                  </a:lnTo>
                  <a:lnTo>
                    <a:pt x="10337" y="5830"/>
                  </a:lnTo>
                  <a:lnTo>
                    <a:pt x="10467" y="5749"/>
                  </a:lnTo>
                  <a:lnTo>
                    <a:pt x="10467" y="5749"/>
                  </a:lnTo>
                  <a:lnTo>
                    <a:pt x="10418" y="5651"/>
                  </a:lnTo>
                  <a:lnTo>
                    <a:pt x="10418" y="5651"/>
                  </a:lnTo>
                  <a:lnTo>
                    <a:pt x="10483" y="5554"/>
                  </a:lnTo>
                  <a:lnTo>
                    <a:pt x="10515" y="5472"/>
                  </a:lnTo>
                  <a:lnTo>
                    <a:pt x="10532" y="5391"/>
                  </a:lnTo>
                  <a:lnTo>
                    <a:pt x="10532" y="5310"/>
                  </a:lnTo>
                  <a:lnTo>
                    <a:pt x="10532" y="5229"/>
                  </a:lnTo>
                  <a:lnTo>
                    <a:pt x="10499" y="5164"/>
                  </a:lnTo>
                  <a:lnTo>
                    <a:pt x="10386" y="4969"/>
                  </a:lnTo>
                  <a:lnTo>
                    <a:pt x="10386" y="4969"/>
                  </a:lnTo>
                  <a:lnTo>
                    <a:pt x="10369" y="4823"/>
                  </a:lnTo>
                  <a:lnTo>
                    <a:pt x="10369" y="4823"/>
                  </a:lnTo>
                  <a:lnTo>
                    <a:pt x="10207" y="4807"/>
                  </a:lnTo>
                  <a:lnTo>
                    <a:pt x="10045" y="4823"/>
                  </a:lnTo>
                  <a:lnTo>
                    <a:pt x="10045" y="4823"/>
                  </a:lnTo>
                  <a:lnTo>
                    <a:pt x="10061" y="4725"/>
                  </a:lnTo>
                  <a:lnTo>
                    <a:pt x="10094" y="4660"/>
                  </a:lnTo>
                  <a:lnTo>
                    <a:pt x="10126" y="4595"/>
                  </a:lnTo>
                  <a:lnTo>
                    <a:pt x="10191" y="4530"/>
                  </a:lnTo>
                  <a:lnTo>
                    <a:pt x="10256" y="4514"/>
                  </a:lnTo>
                  <a:lnTo>
                    <a:pt x="10321" y="4514"/>
                  </a:lnTo>
                  <a:lnTo>
                    <a:pt x="10369" y="4514"/>
                  </a:lnTo>
                  <a:lnTo>
                    <a:pt x="10386" y="4530"/>
                  </a:lnTo>
                  <a:lnTo>
                    <a:pt x="10467" y="4595"/>
                  </a:lnTo>
                  <a:lnTo>
                    <a:pt x="10467" y="4595"/>
                  </a:lnTo>
                  <a:lnTo>
                    <a:pt x="10532" y="4758"/>
                  </a:lnTo>
                  <a:lnTo>
                    <a:pt x="10564" y="4920"/>
                  </a:lnTo>
                  <a:lnTo>
                    <a:pt x="10564" y="4920"/>
                  </a:lnTo>
                  <a:lnTo>
                    <a:pt x="10613" y="4904"/>
                  </a:lnTo>
                  <a:lnTo>
                    <a:pt x="10645" y="4855"/>
                  </a:lnTo>
                  <a:lnTo>
                    <a:pt x="10694" y="4774"/>
                  </a:lnTo>
                  <a:lnTo>
                    <a:pt x="10807" y="4612"/>
                  </a:lnTo>
                  <a:lnTo>
                    <a:pt x="10807" y="4612"/>
                  </a:lnTo>
                  <a:lnTo>
                    <a:pt x="10970" y="4628"/>
                  </a:lnTo>
                  <a:lnTo>
                    <a:pt x="10970" y="4628"/>
                  </a:lnTo>
                  <a:lnTo>
                    <a:pt x="11002" y="4595"/>
                  </a:lnTo>
                  <a:lnTo>
                    <a:pt x="11034" y="4595"/>
                  </a:lnTo>
                  <a:lnTo>
                    <a:pt x="11099" y="4595"/>
                  </a:lnTo>
                  <a:lnTo>
                    <a:pt x="11164" y="4612"/>
                  </a:lnTo>
                  <a:lnTo>
                    <a:pt x="11213" y="4660"/>
                  </a:lnTo>
                  <a:lnTo>
                    <a:pt x="11343" y="4742"/>
                  </a:lnTo>
                  <a:lnTo>
                    <a:pt x="11392" y="4807"/>
                  </a:lnTo>
                  <a:lnTo>
                    <a:pt x="11473" y="4839"/>
                  </a:lnTo>
                  <a:lnTo>
                    <a:pt x="11473" y="4839"/>
                  </a:lnTo>
                  <a:lnTo>
                    <a:pt x="11473" y="4823"/>
                  </a:lnTo>
                  <a:lnTo>
                    <a:pt x="11457" y="4774"/>
                  </a:lnTo>
                  <a:lnTo>
                    <a:pt x="11359" y="4644"/>
                  </a:lnTo>
                  <a:lnTo>
                    <a:pt x="11359" y="4644"/>
                  </a:lnTo>
                  <a:lnTo>
                    <a:pt x="11132" y="4433"/>
                  </a:lnTo>
                  <a:lnTo>
                    <a:pt x="10905" y="4238"/>
                  </a:lnTo>
                  <a:lnTo>
                    <a:pt x="10775" y="4157"/>
                  </a:lnTo>
                  <a:lnTo>
                    <a:pt x="10661" y="4108"/>
                  </a:lnTo>
                  <a:lnTo>
                    <a:pt x="10532" y="4043"/>
                  </a:lnTo>
                  <a:lnTo>
                    <a:pt x="10402" y="3978"/>
                  </a:lnTo>
                  <a:lnTo>
                    <a:pt x="10288" y="3930"/>
                  </a:lnTo>
                  <a:lnTo>
                    <a:pt x="10126" y="3897"/>
                  </a:lnTo>
                  <a:lnTo>
                    <a:pt x="10012" y="3881"/>
                  </a:lnTo>
                  <a:lnTo>
                    <a:pt x="9866" y="3865"/>
                  </a:lnTo>
                  <a:lnTo>
                    <a:pt x="9736" y="3881"/>
                  </a:lnTo>
                  <a:lnTo>
                    <a:pt x="9574" y="3881"/>
                  </a:lnTo>
                  <a:lnTo>
                    <a:pt x="9428" y="3930"/>
                  </a:lnTo>
                  <a:lnTo>
                    <a:pt x="9282" y="3962"/>
                  </a:lnTo>
                  <a:lnTo>
                    <a:pt x="9282" y="3962"/>
                  </a:lnTo>
                  <a:lnTo>
                    <a:pt x="9039" y="4108"/>
                  </a:lnTo>
                  <a:lnTo>
                    <a:pt x="8909" y="4173"/>
                  </a:lnTo>
                  <a:lnTo>
                    <a:pt x="8779" y="4271"/>
                  </a:lnTo>
                  <a:lnTo>
                    <a:pt x="8665" y="4368"/>
                  </a:lnTo>
                  <a:lnTo>
                    <a:pt x="8568" y="4449"/>
                  </a:lnTo>
                  <a:lnTo>
                    <a:pt x="8503" y="4514"/>
                  </a:lnTo>
                  <a:lnTo>
                    <a:pt x="8487" y="4579"/>
                  </a:lnTo>
                  <a:lnTo>
                    <a:pt x="8471" y="4644"/>
                  </a:lnTo>
                  <a:lnTo>
                    <a:pt x="8454" y="4677"/>
                  </a:lnTo>
                  <a:lnTo>
                    <a:pt x="8454" y="4677"/>
                  </a:lnTo>
                  <a:lnTo>
                    <a:pt x="8519" y="4742"/>
                  </a:lnTo>
                  <a:lnTo>
                    <a:pt x="8519" y="4742"/>
                  </a:lnTo>
                  <a:lnTo>
                    <a:pt x="8617" y="4725"/>
                  </a:lnTo>
                  <a:lnTo>
                    <a:pt x="8746" y="4677"/>
                  </a:lnTo>
                  <a:lnTo>
                    <a:pt x="8892" y="4628"/>
                  </a:lnTo>
                  <a:lnTo>
                    <a:pt x="9022" y="4579"/>
                  </a:lnTo>
                  <a:lnTo>
                    <a:pt x="9152" y="4547"/>
                  </a:lnTo>
                  <a:lnTo>
                    <a:pt x="9201" y="4547"/>
                  </a:lnTo>
                  <a:lnTo>
                    <a:pt x="9266" y="4563"/>
                  </a:lnTo>
                  <a:lnTo>
                    <a:pt x="9298" y="4595"/>
                  </a:lnTo>
                  <a:lnTo>
                    <a:pt x="9331" y="4628"/>
                  </a:lnTo>
                  <a:lnTo>
                    <a:pt x="9347" y="4660"/>
                  </a:lnTo>
                  <a:lnTo>
                    <a:pt x="9347" y="4742"/>
                  </a:lnTo>
                  <a:lnTo>
                    <a:pt x="9347" y="4742"/>
                  </a:lnTo>
                  <a:lnTo>
                    <a:pt x="9249" y="4920"/>
                  </a:lnTo>
                  <a:lnTo>
                    <a:pt x="9120" y="5050"/>
                  </a:lnTo>
                  <a:lnTo>
                    <a:pt x="8974" y="5196"/>
                  </a:lnTo>
                  <a:lnTo>
                    <a:pt x="8811" y="5310"/>
                  </a:lnTo>
                  <a:lnTo>
                    <a:pt x="8811" y="5310"/>
                  </a:lnTo>
                  <a:lnTo>
                    <a:pt x="8844" y="5359"/>
                  </a:lnTo>
                  <a:lnTo>
                    <a:pt x="8892" y="5391"/>
                  </a:lnTo>
                  <a:lnTo>
                    <a:pt x="8974" y="5440"/>
                  </a:lnTo>
                  <a:lnTo>
                    <a:pt x="9039" y="5489"/>
                  </a:lnTo>
                  <a:lnTo>
                    <a:pt x="9039" y="5489"/>
                  </a:lnTo>
                  <a:lnTo>
                    <a:pt x="9087" y="5667"/>
                  </a:lnTo>
                  <a:lnTo>
                    <a:pt x="9103" y="5797"/>
                  </a:lnTo>
                  <a:lnTo>
                    <a:pt x="9087" y="5911"/>
                  </a:lnTo>
                  <a:lnTo>
                    <a:pt x="9039" y="6025"/>
                  </a:lnTo>
                  <a:lnTo>
                    <a:pt x="8990" y="6122"/>
                  </a:lnTo>
                  <a:lnTo>
                    <a:pt x="8892" y="6220"/>
                  </a:lnTo>
                  <a:lnTo>
                    <a:pt x="8795" y="6301"/>
                  </a:lnTo>
                  <a:lnTo>
                    <a:pt x="8665" y="6382"/>
                  </a:lnTo>
                  <a:lnTo>
                    <a:pt x="8665" y="6382"/>
                  </a:lnTo>
                  <a:lnTo>
                    <a:pt x="8519" y="6382"/>
                  </a:lnTo>
                  <a:lnTo>
                    <a:pt x="8422" y="6366"/>
                  </a:lnTo>
                  <a:lnTo>
                    <a:pt x="8292" y="6317"/>
                  </a:lnTo>
                  <a:lnTo>
                    <a:pt x="8179" y="6252"/>
                  </a:lnTo>
                  <a:lnTo>
                    <a:pt x="8179" y="6252"/>
                  </a:lnTo>
                  <a:lnTo>
                    <a:pt x="8179" y="6203"/>
                  </a:lnTo>
                  <a:lnTo>
                    <a:pt x="8179" y="6203"/>
                  </a:lnTo>
                  <a:lnTo>
                    <a:pt x="8308" y="6203"/>
                  </a:lnTo>
                  <a:lnTo>
                    <a:pt x="8471" y="6203"/>
                  </a:lnTo>
                  <a:lnTo>
                    <a:pt x="8584" y="6187"/>
                  </a:lnTo>
                  <a:lnTo>
                    <a:pt x="8665" y="6171"/>
                  </a:lnTo>
                  <a:lnTo>
                    <a:pt x="8714" y="6155"/>
                  </a:lnTo>
                  <a:lnTo>
                    <a:pt x="8746" y="6122"/>
                  </a:lnTo>
                  <a:lnTo>
                    <a:pt x="8795" y="6073"/>
                  </a:lnTo>
                  <a:lnTo>
                    <a:pt x="8811" y="6041"/>
                  </a:lnTo>
                  <a:lnTo>
                    <a:pt x="8844" y="5992"/>
                  </a:lnTo>
                  <a:lnTo>
                    <a:pt x="8844" y="5927"/>
                  </a:lnTo>
                  <a:lnTo>
                    <a:pt x="8844" y="5846"/>
                  </a:lnTo>
                  <a:lnTo>
                    <a:pt x="8828" y="5765"/>
                  </a:lnTo>
                  <a:lnTo>
                    <a:pt x="8795" y="5684"/>
                  </a:lnTo>
                  <a:lnTo>
                    <a:pt x="8795" y="5684"/>
                  </a:lnTo>
                  <a:lnTo>
                    <a:pt x="8649" y="5586"/>
                  </a:lnTo>
                  <a:lnTo>
                    <a:pt x="8649" y="5586"/>
                  </a:lnTo>
                  <a:lnTo>
                    <a:pt x="8552" y="5570"/>
                  </a:lnTo>
                  <a:lnTo>
                    <a:pt x="8454" y="5586"/>
                  </a:lnTo>
                  <a:lnTo>
                    <a:pt x="8276" y="5619"/>
                  </a:lnTo>
                  <a:lnTo>
                    <a:pt x="8211" y="5635"/>
                  </a:lnTo>
                  <a:lnTo>
                    <a:pt x="8146" y="5635"/>
                  </a:lnTo>
                  <a:lnTo>
                    <a:pt x="8114" y="5619"/>
                  </a:lnTo>
                  <a:lnTo>
                    <a:pt x="8097" y="5602"/>
                  </a:lnTo>
                  <a:lnTo>
                    <a:pt x="8049" y="5554"/>
                  </a:lnTo>
                  <a:lnTo>
                    <a:pt x="8032" y="5505"/>
                  </a:lnTo>
                  <a:lnTo>
                    <a:pt x="8032" y="5505"/>
                  </a:lnTo>
                  <a:lnTo>
                    <a:pt x="8081" y="5407"/>
                  </a:lnTo>
                  <a:lnTo>
                    <a:pt x="8114" y="5294"/>
                  </a:lnTo>
                  <a:lnTo>
                    <a:pt x="8130" y="5229"/>
                  </a:lnTo>
                  <a:lnTo>
                    <a:pt x="8114" y="5196"/>
                  </a:lnTo>
                  <a:lnTo>
                    <a:pt x="8114" y="5148"/>
                  </a:lnTo>
                  <a:lnTo>
                    <a:pt x="8049" y="5131"/>
                  </a:lnTo>
                  <a:lnTo>
                    <a:pt x="8049" y="5131"/>
                  </a:lnTo>
                  <a:lnTo>
                    <a:pt x="7967" y="5213"/>
                  </a:lnTo>
                  <a:lnTo>
                    <a:pt x="7919" y="5294"/>
                  </a:lnTo>
                  <a:lnTo>
                    <a:pt x="7789" y="5456"/>
                  </a:lnTo>
                  <a:lnTo>
                    <a:pt x="7740" y="5537"/>
                  </a:lnTo>
                  <a:lnTo>
                    <a:pt x="7675" y="5635"/>
                  </a:lnTo>
                  <a:lnTo>
                    <a:pt x="7610" y="5716"/>
                  </a:lnTo>
                  <a:lnTo>
                    <a:pt x="7513" y="5765"/>
                  </a:lnTo>
                  <a:lnTo>
                    <a:pt x="7513" y="5765"/>
                  </a:lnTo>
                  <a:lnTo>
                    <a:pt x="7464" y="5911"/>
                  </a:lnTo>
                  <a:lnTo>
                    <a:pt x="7448" y="6057"/>
                  </a:lnTo>
                  <a:lnTo>
                    <a:pt x="7448" y="6171"/>
                  </a:lnTo>
                  <a:lnTo>
                    <a:pt x="7481" y="6301"/>
                  </a:lnTo>
                  <a:lnTo>
                    <a:pt x="7545" y="6382"/>
                  </a:lnTo>
                  <a:lnTo>
                    <a:pt x="7627" y="6479"/>
                  </a:lnTo>
                  <a:lnTo>
                    <a:pt x="7708" y="6577"/>
                  </a:lnTo>
                  <a:lnTo>
                    <a:pt x="7805" y="6642"/>
                  </a:lnTo>
                  <a:lnTo>
                    <a:pt x="7919" y="6707"/>
                  </a:lnTo>
                  <a:lnTo>
                    <a:pt x="8032" y="6788"/>
                  </a:lnTo>
                  <a:lnTo>
                    <a:pt x="8276" y="6918"/>
                  </a:lnTo>
                  <a:lnTo>
                    <a:pt x="8519" y="7032"/>
                  </a:lnTo>
                  <a:lnTo>
                    <a:pt x="8746" y="7129"/>
                  </a:lnTo>
                  <a:lnTo>
                    <a:pt x="8746" y="7129"/>
                  </a:lnTo>
                  <a:lnTo>
                    <a:pt x="8860" y="7243"/>
                  </a:lnTo>
                  <a:lnTo>
                    <a:pt x="8974" y="7372"/>
                  </a:lnTo>
                  <a:lnTo>
                    <a:pt x="9039" y="7470"/>
                  </a:lnTo>
                  <a:lnTo>
                    <a:pt x="9103" y="7616"/>
                  </a:lnTo>
                  <a:lnTo>
                    <a:pt x="9168" y="7730"/>
                  </a:lnTo>
                  <a:lnTo>
                    <a:pt x="9217" y="7876"/>
                  </a:lnTo>
                  <a:lnTo>
                    <a:pt x="9298" y="8185"/>
                  </a:lnTo>
                  <a:lnTo>
                    <a:pt x="9298" y="8185"/>
                  </a:lnTo>
                  <a:lnTo>
                    <a:pt x="9298" y="8591"/>
                  </a:lnTo>
                  <a:lnTo>
                    <a:pt x="9298" y="8591"/>
                  </a:lnTo>
                  <a:lnTo>
                    <a:pt x="9249" y="8785"/>
                  </a:lnTo>
                  <a:lnTo>
                    <a:pt x="9185" y="8964"/>
                  </a:lnTo>
                  <a:lnTo>
                    <a:pt x="9120" y="9127"/>
                  </a:lnTo>
                  <a:lnTo>
                    <a:pt x="9022" y="9289"/>
                  </a:lnTo>
                  <a:lnTo>
                    <a:pt x="8941" y="9435"/>
                  </a:lnTo>
                  <a:lnTo>
                    <a:pt x="8811" y="9581"/>
                  </a:lnTo>
                  <a:lnTo>
                    <a:pt x="8714" y="9744"/>
                  </a:lnTo>
                  <a:lnTo>
                    <a:pt x="8568" y="9890"/>
                  </a:lnTo>
                  <a:lnTo>
                    <a:pt x="8568" y="9890"/>
                  </a:lnTo>
                  <a:lnTo>
                    <a:pt x="8243" y="10150"/>
                  </a:lnTo>
                  <a:lnTo>
                    <a:pt x="8081" y="10296"/>
                  </a:lnTo>
                  <a:lnTo>
                    <a:pt x="7902" y="10410"/>
                  </a:lnTo>
                  <a:lnTo>
                    <a:pt x="7708" y="10523"/>
                  </a:lnTo>
                  <a:lnTo>
                    <a:pt x="7513" y="10637"/>
                  </a:lnTo>
                  <a:lnTo>
                    <a:pt x="7335" y="10686"/>
                  </a:lnTo>
                  <a:lnTo>
                    <a:pt x="7221" y="10718"/>
                  </a:lnTo>
                  <a:lnTo>
                    <a:pt x="7107" y="10751"/>
                  </a:lnTo>
                  <a:lnTo>
                    <a:pt x="7107" y="10751"/>
                  </a:lnTo>
                  <a:lnTo>
                    <a:pt x="7107" y="10751"/>
                  </a:lnTo>
                  <a:lnTo>
                    <a:pt x="7026" y="10767"/>
                  </a:lnTo>
                  <a:lnTo>
                    <a:pt x="6556" y="10832"/>
                  </a:lnTo>
                  <a:lnTo>
                    <a:pt x="6556" y="10832"/>
                  </a:lnTo>
                  <a:lnTo>
                    <a:pt x="6377" y="10816"/>
                  </a:lnTo>
                  <a:lnTo>
                    <a:pt x="6198" y="10783"/>
                  </a:lnTo>
                  <a:lnTo>
                    <a:pt x="6020" y="10751"/>
                  </a:lnTo>
                  <a:lnTo>
                    <a:pt x="5858" y="10686"/>
                  </a:lnTo>
                  <a:lnTo>
                    <a:pt x="5712" y="10637"/>
                  </a:lnTo>
                  <a:lnTo>
                    <a:pt x="5549" y="10556"/>
                  </a:lnTo>
                  <a:lnTo>
                    <a:pt x="5387" y="10458"/>
                  </a:lnTo>
                  <a:lnTo>
                    <a:pt x="5209" y="10361"/>
                  </a:lnTo>
                  <a:lnTo>
                    <a:pt x="5209" y="10361"/>
                  </a:lnTo>
                  <a:lnTo>
                    <a:pt x="5063" y="10198"/>
                  </a:lnTo>
                  <a:lnTo>
                    <a:pt x="4884" y="10020"/>
                  </a:lnTo>
                  <a:lnTo>
                    <a:pt x="4689" y="9841"/>
                  </a:lnTo>
                  <a:lnTo>
                    <a:pt x="4527" y="9630"/>
                  </a:lnTo>
                  <a:lnTo>
                    <a:pt x="4381" y="9419"/>
                  </a:lnTo>
                  <a:lnTo>
                    <a:pt x="4219" y="9208"/>
                  </a:lnTo>
                  <a:lnTo>
                    <a:pt x="4105" y="8997"/>
                  </a:lnTo>
                  <a:lnTo>
                    <a:pt x="3975" y="8769"/>
                  </a:lnTo>
                  <a:lnTo>
                    <a:pt x="3894" y="8542"/>
                  </a:lnTo>
                  <a:lnTo>
                    <a:pt x="3829" y="8314"/>
                  </a:lnTo>
                  <a:lnTo>
                    <a:pt x="3829" y="8201"/>
                  </a:lnTo>
                  <a:lnTo>
                    <a:pt x="3829" y="8087"/>
                  </a:lnTo>
                  <a:lnTo>
                    <a:pt x="3813" y="7941"/>
                  </a:lnTo>
                  <a:lnTo>
                    <a:pt x="3829" y="7843"/>
                  </a:lnTo>
                  <a:lnTo>
                    <a:pt x="3829" y="7714"/>
                  </a:lnTo>
                  <a:lnTo>
                    <a:pt x="3845" y="7616"/>
                  </a:lnTo>
                  <a:lnTo>
                    <a:pt x="3894" y="7486"/>
                  </a:lnTo>
                  <a:lnTo>
                    <a:pt x="3927" y="7372"/>
                  </a:lnTo>
                  <a:lnTo>
                    <a:pt x="3991" y="7243"/>
                  </a:lnTo>
                  <a:lnTo>
                    <a:pt x="4056" y="7129"/>
                  </a:lnTo>
                  <a:lnTo>
                    <a:pt x="4121" y="7015"/>
                  </a:lnTo>
                  <a:lnTo>
                    <a:pt x="4219" y="6901"/>
                  </a:lnTo>
                  <a:lnTo>
                    <a:pt x="4219" y="6901"/>
                  </a:lnTo>
                  <a:lnTo>
                    <a:pt x="4381" y="6788"/>
                  </a:lnTo>
                  <a:lnTo>
                    <a:pt x="4527" y="6691"/>
                  </a:lnTo>
                  <a:lnTo>
                    <a:pt x="4641" y="6609"/>
                  </a:lnTo>
                  <a:lnTo>
                    <a:pt x="4771" y="6561"/>
                  </a:lnTo>
                  <a:lnTo>
                    <a:pt x="4917" y="6512"/>
                  </a:lnTo>
                  <a:lnTo>
                    <a:pt x="5063" y="6479"/>
                  </a:lnTo>
                  <a:lnTo>
                    <a:pt x="5209" y="6463"/>
                  </a:lnTo>
                  <a:lnTo>
                    <a:pt x="5436" y="6447"/>
                  </a:lnTo>
                  <a:lnTo>
                    <a:pt x="5436" y="6447"/>
                  </a:lnTo>
                  <a:lnTo>
                    <a:pt x="5452" y="6463"/>
                  </a:lnTo>
                  <a:lnTo>
                    <a:pt x="5468" y="6463"/>
                  </a:lnTo>
                  <a:lnTo>
                    <a:pt x="5760" y="6544"/>
                  </a:lnTo>
                  <a:lnTo>
                    <a:pt x="5760" y="6544"/>
                  </a:lnTo>
                  <a:lnTo>
                    <a:pt x="5955" y="6674"/>
                  </a:lnTo>
                  <a:lnTo>
                    <a:pt x="6101" y="6804"/>
                  </a:lnTo>
                  <a:lnTo>
                    <a:pt x="6166" y="6853"/>
                  </a:lnTo>
                  <a:lnTo>
                    <a:pt x="6231" y="6918"/>
                  </a:lnTo>
                  <a:lnTo>
                    <a:pt x="6263" y="6999"/>
                  </a:lnTo>
                  <a:lnTo>
                    <a:pt x="6296" y="7080"/>
                  </a:lnTo>
                  <a:lnTo>
                    <a:pt x="6328" y="7145"/>
                  </a:lnTo>
                  <a:lnTo>
                    <a:pt x="6345" y="7226"/>
                  </a:lnTo>
                  <a:lnTo>
                    <a:pt x="6377" y="7405"/>
                  </a:lnTo>
                  <a:lnTo>
                    <a:pt x="6393" y="7616"/>
                  </a:lnTo>
                  <a:lnTo>
                    <a:pt x="6377" y="7843"/>
                  </a:lnTo>
                  <a:lnTo>
                    <a:pt x="6377" y="7843"/>
                  </a:lnTo>
                  <a:lnTo>
                    <a:pt x="6263" y="8087"/>
                  </a:lnTo>
                  <a:lnTo>
                    <a:pt x="6198" y="8201"/>
                  </a:lnTo>
                  <a:lnTo>
                    <a:pt x="6134" y="8298"/>
                  </a:lnTo>
                  <a:lnTo>
                    <a:pt x="6052" y="8396"/>
                  </a:lnTo>
                  <a:lnTo>
                    <a:pt x="5971" y="8461"/>
                  </a:lnTo>
                  <a:lnTo>
                    <a:pt x="5841" y="8510"/>
                  </a:lnTo>
                  <a:lnTo>
                    <a:pt x="5728" y="8558"/>
                  </a:lnTo>
                  <a:lnTo>
                    <a:pt x="5728" y="8558"/>
                  </a:lnTo>
                  <a:lnTo>
                    <a:pt x="5695" y="8526"/>
                  </a:lnTo>
                  <a:lnTo>
                    <a:pt x="5663" y="8510"/>
                  </a:lnTo>
                  <a:lnTo>
                    <a:pt x="5598" y="8510"/>
                  </a:lnTo>
                  <a:lnTo>
                    <a:pt x="5533" y="8526"/>
                  </a:lnTo>
                  <a:lnTo>
                    <a:pt x="5468" y="8558"/>
                  </a:lnTo>
                  <a:lnTo>
                    <a:pt x="5306" y="8607"/>
                  </a:lnTo>
                  <a:lnTo>
                    <a:pt x="5225" y="8639"/>
                  </a:lnTo>
                  <a:lnTo>
                    <a:pt x="5176" y="8639"/>
                  </a:lnTo>
                  <a:lnTo>
                    <a:pt x="5176" y="8639"/>
                  </a:lnTo>
                  <a:lnTo>
                    <a:pt x="5274" y="8542"/>
                  </a:lnTo>
                  <a:lnTo>
                    <a:pt x="5387" y="8461"/>
                  </a:lnTo>
                  <a:lnTo>
                    <a:pt x="5436" y="8412"/>
                  </a:lnTo>
                  <a:lnTo>
                    <a:pt x="5468" y="8347"/>
                  </a:lnTo>
                  <a:lnTo>
                    <a:pt x="5485" y="8298"/>
                  </a:lnTo>
                  <a:lnTo>
                    <a:pt x="5517" y="8233"/>
                  </a:lnTo>
                  <a:lnTo>
                    <a:pt x="5517" y="8233"/>
                  </a:lnTo>
                  <a:lnTo>
                    <a:pt x="5468" y="8152"/>
                  </a:lnTo>
                  <a:lnTo>
                    <a:pt x="5436" y="8055"/>
                  </a:lnTo>
                  <a:lnTo>
                    <a:pt x="5452" y="7957"/>
                  </a:lnTo>
                  <a:lnTo>
                    <a:pt x="5468" y="7876"/>
                  </a:lnTo>
                  <a:lnTo>
                    <a:pt x="5501" y="7795"/>
                  </a:lnTo>
                  <a:lnTo>
                    <a:pt x="5566" y="7714"/>
                  </a:lnTo>
                  <a:lnTo>
                    <a:pt x="5647" y="7649"/>
                  </a:lnTo>
                  <a:lnTo>
                    <a:pt x="5728" y="7568"/>
                  </a:lnTo>
                  <a:lnTo>
                    <a:pt x="5728" y="7568"/>
                  </a:lnTo>
                  <a:lnTo>
                    <a:pt x="5760" y="7568"/>
                  </a:lnTo>
                  <a:lnTo>
                    <a:pt x="5760" y="7568"/>
                  </a:lnTo>
                  <a:lnTo>
                    <a:pt x="5728" y="7697"/>
                  </a:lnTo>
                  <a:lnTo>
                    <a:pt x="5695" y="7827"/>
                  </a:lnTo>
                  <a:lnTo>
                    <a:pt x="5695" y="7876"/>
                  </a:lnTo>
                  <a:lnTo>
                    <a:pt x="5712" y="7941"/>
                  </a:lnTo>
                  <a:lnTo>
                    <a:pt x="5744" y="7974"/>
                  </a:lnTo>
                  <a:lnTo>
                    <a:pt x="5809" y="8022"/>
                  </a:lnTo>
                  <a:lnTo>
                    <a:pt x="5809" y="8022"/>
                  </a:lnTo>
                  <a:lnTo>
                    <a:pt x="5793" y="8168"/>
                  </a:lnTo>
                  <a:lnTo>
                    <a:pt x="5760" y="8347"/>
                  </a:lnTo>
                  <a:lnTo>
                    <a:pt x="5760" y="8347"/>
                  </a:lnTo>
                  <a:lnTo>
                    <a:pt x="5809" y="8347"/>
                  </a:lnTo>
                  <a:lnTo>
                    <a:pt x="5858" y="8331"/>
                  </a:lnTo>
                  <a:lnTo>
                    <a:pt x="5923" y="8282"/>
                  </a:lnTo>
                  <a:lnTo>
                    <a:pt x="5955" y="8249"/>
                  </a:lnTo>
                  <a:lnTo>
                    <a:pt x="6004" y="8201"/>
                  </a:lnTo>
                  <a:lnTo>
                    <a:pt x="6020" y="8152"/>
                  </a:lnTo>
                  <a:lnTo>
                    <a:pt x="6052" y="8022"/>
                  </a:lnTo>
                  <a:lnTo>
                    <a:pt x="6085" y="7909"/>
                  </a:lnTo>
                  <a:lnTo>
                    <a:pt x="6117" y="7778"/>
                  </a:lnTo>
                  <a:lnTo>
                    <a:pt x="6150" y="7551"/>
                  </a:lnTo>
                  <a:lnTo>
                    <a:pt x="6150" y="7551"/>
                  </a:lnTo>
                  <a:lnTo>
                    <a:pt x="6085" y="7405"/>
                  </a:lnTo>
                  <a:lnTo>
                    <a:pt x="6036" y="7259"/>
                  </a:lnTo>
                  <a:lnTo>
                    <a:pt x="5971" y="7145"/>
                  </a:lnTo>
                  <a:lnTo>
                    <a:pt x="5874" y="7048"/>
                  </a:lnTo>
                  <a:lnTo>
                    <a:pt x="5777" y="6950"/>
                  </a:lnTo>
                  <a:lnTo>
                    <a:pt x="5663" y="6885"/>
                  </a:lnTo>
                  <a:lnTo>
                    <a:pt x="5533" y="6837"/>
                  </a:lnTo>
                  <a:lnTo>
                    <a:pt x="5387" y="6788"/>
                  </a:lnTo>
                  <a:lnTo>
                    <a:pt x="5387" y="6788"/>
                  </a:lnTo>
                  <a:lnTo>
                    <a:pt x="5176" y="6788"/>
                  </a:lnTo>
                  <a:lnTo>
                    <a:pt x="5176" y="6788"/>
                  </a:lnTo>
                  <a:lnTo>
                    <a:pt x="4965" y="6853"/>
                  </a:lnTo>
                  <a:lnTo>
                    <a:pt x="4771" y="6918"/>
                  </a:lnTo>
                  <a:lnTo>
                    <a:pt x="4608" y="7032"/>
                  </a:lnTo>
                  <a:lnTo>
                    <a:pt x="4527" y="7097"/>
                  </a:lnTo>
                  <a:lnTo>
                    <a:pt x="4446" y="7161"/>
                  </a:lnTo>
                  <a:lnTo>
                    <a:pt x="4348" y="7307"/>
                  </a:lnTo>
                  <a:lnTo>
                    <a:pt x="4235" y="7470"/>
                  </a:lnTo>
                  <a:lnTo>
                    <a:pt x="4154" y="7665"/>
                  </a:lnTo>
                  <a:lnTo>
                    <a:pt x="4105" y="7876"/>
                  </a:lnTo>
                  <a:lnTo>
                    <a:pt x="4105" y="7876"/>
                  </a:lnTo>
                  <a:lnTo>
                    <a:pt x="4073" y="7876"/>
                  </a:lnTo>
                  <a:lnTo>
                    <a:pt x="4073" y="7876"/>
                  </a:lnTo>
                  <a:lnTo>
                    <a:pt x="4073" y="8087"/>
                  </a:lnTo>
                  <a:lnTo>
                    <a:pt x="4073" y="8087"/>
                  </a:lnTo>
                  <a:lnTo>
                    <a:pt x="4105" y="8087"/>
                  </a:lnTo>
                  <a:lnTo>
                    <a:pt x="4105" y="8087"/>
                  </a:lnTo>
                  <a:lnTo>
                    <a:pt x="4121" y="8298"/>
                  </a:lnTo>
                  <a:lnTo>
                    <a:pt x="4202" y="8493"/>
                  </a:lnTo>
                  <a:lnTo>
                    <a:pt x="4284" y="8704"/>
                  </a:lnTo>
                  <a:lnTo>
                    <a:pt x="4381" y="8899"/>
                  </a:lnTo>
                  <a:lnTo>
                    <a:pt x="4478" y="9094"/>
                  </a:lnTo>
                  <a:lnTo>
                    <a:pt x="4624" y="9289"/>
                  </a:lnTo>
                  <a:lnTo>
                    <a:pt x="4754" y="9451"/>
                  </a:lnTo>
                  <a:lnTo>
                    <a:pt x="4917" y="9630"/>
                  </a:lnTo>
                  <a:lnTo>
                    <a:pt x="5079" y="9792"/>
                  </a:lnTo>
                  <a:lnTo>
                    <a:pt x="5257" y="9922"/>
                  </a:lnTo>
                  <a:lnTo>
                    <a:pt x="5452" y="10052"/>
                  </a:lnTo>
                  <a:lnTo>
                    <a:pt x="5631" y="10166"/>
                  </a:lnTo>
                  <a:lnTo>
                    <a:pt x="5825" y="10280"/>
                  </a:lnTo>
                  <a:lnTo>
                    <a:pt x="6020" y="10361"/>
                  </a:lnTo>
                  <a:lnTo>
                    <a:pt x="6231" y="10426"/>
                  </a:lnTo>
                  <a:lnTo>
                    <a:pt x="6426" y="10458"/>
                  </a:lnTo>
                  <a:lnTo>
                    <a:pt x="6426" y="10458"/>
                  </a:lnTo>
                  <a:lnTo>
                    <a:pt x="6442" y="10458"/>
                  </a:lnTo>
                  <a:lnTo>
                    <a:pt x="6475" y="10475"/>
                  </a:lnTo>
                  <a:lnTo>
                    <a:pt x="6572" y="10475"/>
                  </a:lnTo>
                  <a:lnTo>
                    <a:pt x="6686" y="10475"/>
                  </a:lnTo>
                  <a:lnTo>
                    <a:pt x="6702" y="10458"/>
                  </a:lnTo>
                  <a:lnTo>
                    <a:pt x="6718" y="10458"/>
                  </a:lnTo>
                  <a:lnTo>
                    <a:pt x="6718" y="10458"/>
                  </a:lnTo>
                  <a:lnTo>
                    <a:pt x="6994" y="10410"/>
                  </a:lnTo>
                  <a:lnTo>
                    <a:pt x="7253" y="10345"/>
                  </a:lnTo>
                  <a:lnTo>
                    <a:pt x="7497" y="10231"/>
                  </a:lnTo>
                  <a:lnTo>
                    <a:pt x="7724" y="10117"/>
                  </a:lnTo>
                  <a:lnTo>
                    <a:pt x="7951" y="9955"/>
                  </a:lnTo>
                  <a:lnTo>
                    <a:pt x="8195" y="9792"/>
                  </a:lnTo>
                  <a:lnTo>
                    <a:pt x="8373" y="9597"/>
                  </a:lnTo>
                  <a:lnTo>
                    <a:pt x="8536" y="9403"/>
                  </a:lnTo>
                  <a:lnTo>
                    <a:pt x="8617" y="9305"/>
                  </a:lnTo>
                  <a:lnTo>
                    <a:pt x="8682" y="9191"/>
                  </a:lnTo>
                  <a:lnTo>
                    <a:pt x="8746" y="9078"/>
                  </a:lnTo>
                  <a:lnTo>
                    <a:pt x="8779" y="8964"/>
                  </a:lnTo>
                  <a:lnTo>
                    <a:pt x="8828" y="8850"/>
                  </a:lnTo>
                  <a:lnTo>
                    <a:pt x="8860" y="8737"/>
                  </a:lnTo>
                  <a:lnTo>
                    <a:pt x="8892" y="8607"/>
                  </a:lnTo>
                  <a:lnTo>
                    <a:pt x="8892" y="8493"/>
                  </a:lnTo>
                  <a:lnTo>
                    <a:pt x="8892" y="8363"/>
                  </a:lnTo>
                  <a:lnTo>
                    <a:pt x="8892" y="8233"/>
                  </a:lnTo>
                  <a:lnTo>
                    <a:pt x="8860" y="8103"/>
                  </a:lnTo>
                  <a:lnTo>
                    <a:pt x="8828" y="7974"/>
                  </a:lnTo>
                  <a:lnTo>
                    <a:pt x="8779" y="7860"/>
                  </a:lnTo>
                  <a:lnTo>
                    <a:pt x="8746" y="7714"/>
                  </a:lnTo>
                  <a:lnTo>
                    <a:pt x="8665" y="7600"/>
                  </a:lnTo>
                  <a:lnTo>
                    <a:pt x="8568" y="7454"/>
                  </a:lnTo>
                  <a:lnTo>
                    <a:pt x="8568" y="7454"/>
                  </a:lnTo>
                  <a:lnTo>
                    <a:pt x="8471" y="7405"/>
                  </a:lnTo>
                  <a:lnTo>
                    <a:pt x="8357" y="7324"/>
                  </a:lnTo>
                  <a:lnTo>
                    <a:pt x="8130" y="7194"/>
                  </a:lnTo>
                  <a:lnTo>
                    <a:pt x="7919" y="7097"/>
                  </a:lnTo>
                  <a:lnTo>
                    <a:pt x="7708" y="6983"/>
                  </a:lnTo>
                  <a:lnTo>
                    <a:pt x="7610" y="6918"/>
                  </a:lnTo>
                  <a:lnTo>
                    <a:pt x="7513" y="6853"/>
                  </a:lnTo>
                  <a:lnTo>
                    <a:pt x="7416" y="6788"/>
                  </a:lnTo>
                  <a:lnTo>
                    <a:pt x="7351" y="6691"/>
                  </a:lnTo>
                  <a:lnTo>
                    <a:pt x="7270" y="6609"/>
                  </a:lnTo>
                  <a:lnTo>
                    <a:pt x="7205" y="6512"/>
                  </a:lnTo>
                  <a:lnTo>
                    <a:pt x="7140" y="6382"/>
                  </a:lnTo>
                  <a:lnTo>
                    <a:pt x="7107" y="6268"/>
                  </a:lnTo>
                  <a:lnTo>
                    <a:pt x="7107" y="6268"/>
                  </a:lnTo>
                  <a:lnTo>
                    <a:pt x="7107" y="6057"/>
                  </a:lnTo>
                  <a:lnTo>
                    <a:pt x="7124" y="5895"/>
                  </a:lnTo>
                  <a:lnTo>
                    <a:pt x="7172" y="5732"/>
                  </a:lnTo>
                  <a:lnTo>
                    <a:pt x="7270" y="5554"/>
                  </a:lnTo>
                  <a:lnTo>
                    <a:pt x="7270" y="5554"/>
                  </a:lnTo>
                  <a:lnTo>
                    <a:pt x="7237" y="5326"/>
                  </a:lnTo>
                  <a:lnTo>
                    <a:pt x="7237" y="5326"/>
                  </a:lnTo>
                  <a:lnTo>
                    <a:pt x="7253" y="5083"/>
                  </a:lnTo>
                  <a:lnTo>
                    <a:pt x="7253" y="5083"/>
                  </a:lnTo>
                  <a:lnTo>
                    <a:pt x="7302" y="4904"/>
                  </a:lnTo>
                  <a:lnTo>
                    <a:pt x="7335" y="4693"/>
                  </a:lnTo>
                  <a:lnTo>
                    <a:pt x="7367" y="4514"/>
                  </a:lnTo>
                  <a:lnTo>
                    <a:pt x="7383" y="4417"/>
                  </a:lnTo>
                  <a:lnTo>
                    <a:pt x="7367" y="4319"/>
                  </a:lnTo>
                  <a:lnTo>
                    <a:pt x="7367" y="4319"/>
                  </a:lnTo>
                  <a:lnTo>
                    <a:pt x="7302" y="4287"/>
                  </a:lnTo>
                  <a:lnTo>
                    <a:pt x="7302" y="4287"/>
                  </a:lnTo>
                  <a:lnTo>
                    <a:pt x="7286" y="4336"/>
                  </a:lnTo>
                  <a:lnTo>
                    <a:pt x="7270" y="4401"/>
                  </a:lnTo>
                  <a:lnTo>
                    <a:pt x="7221" y="4839"/>
                  </a:lnTo>
                  <a:lnTo>
                    <a:pt x="7221" y="4839"/>
                  </a:lnTo>
                  <a:lnTo>
                    <a:pt x="7107" y="4888"/>
                  </a:lnTo>
                  <a:lnTo>
                    <a:pt x="7107" y="4888"/>
                  </a:lnTo>
                  <a:lnTo>
                    <a:pt x="6978" y="4888"/>
                  </a:lnTo>
                  <a:lnTo>
                    <a:pt x="6978" y="4888"/>
                  </a:lnTo>
                  <a:lnTo>
                    <a:pt x="6929" y="4823"/>
                  </a:lnTo>
                  <a:lnTo>
                    <a:pt x="6880" y="4790"/>
                  </a:lnTo>
                  <a:lnTo>
                    <a:pt x="6832" y="4660"/>
                  </a:lnTo>
                  <a:lnTo>
                    <a:pt x="6783" y="4579"/>
                  </a:lnTo>
                  <a:lnTo>
                    <a:pt x="6750" y="4482"/>
                  </a:lnTo>
                  <a:lnTo>
                    <a:pt x="6718" y="4449"/>
                  </a:lnTo>
                  <a:lnTo>
                    <a:pt x="6702" y="4433"/>
                  </a:lnTo>
                  <a:lnTo>
                    <a:pt x="6669" y="4417"/>
                  </a:lnTo>
                  <a:lnTo>
                    <a:pt x="6621" y="4417"/>
                  </a:lnTo>
                  <a:lnTo>
                    <a:pt x="6572" y="4433"/>
                  </a:lnTo>
                  <a:lnTo>
                    <a:pt x="6539" y="4465"/>
                  </a:lnTo>
                  <a:lnTo>
                    <a:pt x="6377" y="4595"/>
                  </a:lnTo>
                  <a:lnTo>
                    <a:pt x="6377" y="4595"/>
                  </a:lnTo>
                  <a:lnTo>
                    <a:pt x="6328" y="4595"/>
                  </a:lnTo>
                  <a:lnTo>
                    <a:pt x="6296" y="4595"/>
                  </a:lnTo>
                  <a:lnTo>
                    <a:pt x="6247" y="4579"/>
                  </a:lnTo>
                  <a:lnTo>
                    <a:pt x="6247" y="4579"/>
                  </a:lnTo>
                  <a:lnTo>
                    <a:pt x="6247" y="4482"/>
                  </a:lnTo>
                  <a:lnTo>
                    <a:pt x="6263" y="4401"/>
                  </a:lnTo>
                  <a:lnTo>
                    <a:pt x="6280" y="4352"/>
                  </a:lnTo>
                  <a:lnTo>
                    <a:pt x="6312" y="4287"/>
                  </a:lnTo>
                  <a:lnTo>
                    <a:pt x="6393" y="4189"/>
                  </a:lnTo>
                  <a:lnTo>
                    <a:pt x="6442" y="4108"/>
                  </a:lnTo>
                  <a:lnTo>
                    <a:pt x="6475" y="4043"/>
                  </a:lnTo>
                  <a:lnTo>
                    <a:pt x="6475" y="4043"/>
                  </a:lnTo>
                  <a:lnTo>
                    <a:pt x="6426" y="4076"/>
                  </a:lnTo>
                  <a:lnTo>
                    <a:pt x="6377" y="4092"/>
                  </a:lnTo>
                  <a:lnTo>
                    <a:pt x="6280" y="4141"/>
                  </a:lnTo>
                  <a:lnTo>
                    <a:pt x="6198" y="4206"/>
                  </a:lnTo>
                  <a:lnTo>
                    <a:pt x="6069" y="4271"/>
                  </a:lnTo>
                  <a:lnTo>
                    <a:pt x="6069" y="4271"/>
                  </a:lnTo>
                  <a:lnTo>
                    <a:pt x="5939" y="4271"/>
                  </a:lnTo>
                  <a:lnTo>
                    <a:pt x="5923" y="4271"/>
                  </a:lnTo>
                  <a:lnTo>
                    <a:pt x="5923" y="4287"/>
                  </a:lnTo>
                  <a:lnTo>
                    <a:pt x="5923" y="4287"/>
                  </a:lnTo>
                  <a:lnTo>
                    <a:pt x="5858" y="4271"/>
                  </a:lnTo>
                  <a:lnTo>
                    <a:pt x="5809" y="4271"/>
                  </a:lnTo>
                  <a:lnTo>
                    <a:pt x="5760" y="4222"/>
                  </a:lnTo>
                  <a:lnTo>
                    <a:pt x="5728" y="4189"/>
                  </a:lnTo>
                  <a:lnTo>
                    <a:pt x="5695" y="4124"/>
                  </a:lnTo>
                  <a:lnTo>
                    <a:pt x="5647" y="4092"/>
                  </a:lnTo>
                  <a:lnTo>
                    <a:pt x="5598" y="3962"/>
                  </a:lnTo>
                  <a:lnTo>
                    <a:pt x="5582" y="3897"/>
                  </a:lnTo>
                  <a:lnTo>
                    <a:pt x="5582" y="3832"/>
                  </a:lnTo>
                  <a:lnTo>
                    <a:pt x="5582" y="3784"/>
                  </a:lnTo>
                  <a:lnTo>
                    <a:pt x="5598" y="3719"/>
                  </a:lnTo>
                  <a:lnTo>
                    <a:pt x="5614" y="3653"/>
                  </a:lnTo>
                  <a:lnTo>
                    <a:pt x="5647" y="3605"/>
                  </a:lnTo>
                  <a:lnTo>
                    <a:pt x="5695" y="3572"/>
                  </a:lnTo>
                  <a:lnTo>
                    <a:pt x="5744" y="3556"/>
                  </a:lnTo>
                  <a:lnTo>
                    <a:pt x="5744" y="3556"/>
                  </a:lnTo>
                  <a:lnTo>
                    <a:pt x="5744" y="3670"/>
                  </a:lnTo>
                  <a:lnTo>
                    <a:pt x="5760" y="3735"/>
                  </a:lnTo>
                  <a:lnTo>
                    <a:pt x="5760" y="3784"/>
                  </a:lnTo>
                  <a:lnTo>
                    <a:pt x="5793" y="3816"/>
                  </a:lnTo>
                  <a:lnTo>
                    <a:pt x="5825" y="3832"/>
                  </a:lnTo>
                  <a:lnTo>
                    <a:pt x="5874" y="3865"/>
                  </a:lnTo>
                  <a:lnTo>
                    <a:pt x="5939" y="3897"/>
                  </a:lnTo>
                  <a:lnTo>
                    <a:pt x="5939" y="3897"/>
                  </a:lnTo>
                  <a:lnTo>
                    <a:pt x="5939" y="3735"/>
                  </a:lnTo>
                  <a:lnTo>
                    <a:pt x="5939" y="3735"/>
                  </a:lnTo>
                  <a:lnTo>
                    <a:pt x="6036" y="3686"/>
                  </a:lnTo>
                  <a:lnTo>
                    <a:pt x="6036" y="3686"/>
                  </a:lnTo>
                  <a:lnTo>
                    <a:pt x="6004" y="3540"/>
                  </a:lnTo>
                  <a:lnTo>
                    <a:pt x="5987" y="3491"/>
                  </a:lnTo>
                  <a:lnTo>
                    <a:pt x="5987" y="3410"/>
                  </a:lnTo>
                  <a:lnTo>
                    <a:pt x="6004" y="3361"/>
                  </a:lnTo>
                  <a:lnTo>
                    <a:pt x="6020" y="3313"/>
                  </a:lnTo>
                  <a:lnTo>
                    <a:pt x="6052" y="3264"/>
                  </a:lnTo>
                  <a:lnTo>
                    <a:pt x="6117" y="3182"/>
                  </a:lnTo>
                  <a:lnTo>
                    <a:pt x="6117" y="3182"/>
                  </a:lnTo>
                  <a:lnTo>
                    <a:pt x="6231" y="3182"/>
                  </a:lnTo>
                  <a:lnTo>
                    <a:pt x="6263" y="3182"/>
                  </a:lnTo>
                  <a:lnTo>
                    <a:pt x="6280" y="3199"/>
                  </a:lnTo>
                  <a:lnTo>
                    <a:pt x="6328" y="3264"/>
                  </a:lnTo>
                  <a:lnTo>
                    <a:pt x="6393" y="3329"/>
                  </a:lnTo>
                  <a:lnTo>
                    <a:pt x="6393" y="3329"/>
                  </a:lnTo>
                  <a:lnTo>
                    <a:pt x="6410" y="3215"/>
                  </a:lnTo>
                  <a:lnTo>
                    <a:pt x="6410" y="3215"/>
                  </a:lnTo>
                  <a:lnTo>
                    <a:pt x="6393" y="3166"/>
                  </a:lnTo>
                  <a:lnTo>
                    <a:pt x="6377" y="3101"/>
                  </a:lnTo>
                  <a:lnTo>
                    <a:pt x="6377" y="3069"/>
                  </a:lnTo>
                  <a:lnTo>
                    <a:pt x="6377" y="3020"/>
                  </a:lnTo>
                  <a:lnTo>
                    <a:pt x="6377" y="3020"/>
                  </a:lnTo>
                  <a:lnTo>
                    <a:pt x="6507" y="2955"/>
                  </a:lnTo>
                  <a:lnTo>
                    <a:pt x="6507" y="2955"/>
                  </a:lnTo>
                  <a:lnTo>
                    <a:pt x="6491" y="2890"/>
                  </a:lnTo>
                  <a:lnTo>
                    <a:pt x="6458" y="2842"/>
                  </a:lnTo>
                  <a:lnTo>
                    <a:pt x="6410" y="2793"/>
                  </a:lnTo>
                  <a:lnTo>
                    <a:pt x="6377" y="2760"/>
                  </a:lnTo>
                  <a:lnTo>
                    <a:pt x="6280" y="2711"/>
                  </a:lnTo>
                  <a:lnTo>
                    <a:pt x="6182" y="2646"/>
                  </a:lnTo>
                  <a:lnTo>
                    <a:pt x="6182" y="2646"/>
                  </a:lnTo>
                  <a:lnTo>
                    <a:pt x="6312" y="2598"/>
                  </a:lnTo>
                  <a:lnTo>
                    <a:pt x="6312" y="2598"/>
                  </a:lnTo>
                  <a:lnTo>
                    <a:pt x="6458" y="2598"/>
                  </a:lnTo>
                  <a:lnTo>
                    <a:pt x="6458" y="2598"/>
                  </a:lnTo>
                  <a:lnTo>
                    <a:pt x="6491" y="2598"/>
                  </a:lnTo>
                  <a:lnTo>
                    <a:pt x="6523" y="2614"/>
                  </a:lnTo>
                  <a:lnTo>
                    <a:pt x="6556" y="2614"/>
                  </a:lnTo>
                  <a:lnTo>
                    <a:pt x="6588" y="2598"/>
                  </a:lnTo>
                  <a:lnTo>
                    <a:pt x="6588" y="2598"/>
                  </a:lnTo>
                  <a:lnTo>
                    <a:pt x="6588" y="2500"/>
                  </a:lnTo>
                  <a:lnTo>
                    <a:pt x="6604" y="2468"/>
                  </a:lnTo>
                  <a:lnTo>
                    <a:pt x="6621" y="2419"/>
                  </a:lnTo>
                  <a:lnTo>
                    <a:pt x="6621" y="2419"/>
                  </a:lnTo>
                  <a:lnTo>
                    <a:pt x="6556" y="2435"/>
                  </a:lnTo>
                  <a:lnTo>
                    <a:pt x="6556" y="2435"/>
                  </a:lnTo>
                  <a:lnTo>
                    <a:pt x="6377" y="2419"/>
                  </a:lnTo>
                  <a:lnTo>
                    <a:pt x="6377" y="2419"/>
                  </a:lnTo>
                  <a:lnTo>
                    <a:pt x="6442" y="2371"/>
                  </a:lnTo>
                  <a:lnTo>
                    <a:pt x="6491" y="2322"/>
                  </a:lnTo>
                  <a:lnTo>
                    <a:pt x="6621" y="2257"/>
                  </a:lnTo>
                  <a:lnTo>
                    <a:pt x="6767" y="2208"/>
                  </a:lnTo>
                  <a:lnTo>
                    <a:pt x="6896" y="2192"/>
                  </a:lnTo>
                  <a:lnTo>
                    <a:pt x="6896" y="2192"/>
                  </a:lnTo>
                  <a:lnTo>
                    <a:pt x="7043" y="2192"/>
                  </a:lnTo>
                  <a:lnTo>
                    <a:pt x="7043" y="2192"/>
                  </a:lnTo>
                  <a:lnTo>
                    <a:pt x="7189" y="2240"/>
                  </a:lnTo>
                  <a:lnTo>
                    <a:pt x="7253" y="2289"/>
                  </a:lnTo>
                  <a:lnTo>
                    <a:pt x="7286" y="2322"/>
                  </a:lnTo>
                  <a:lnTo>
                    <a:pt x="7335" y="2371"/>
                  </a:lnTo>
                  <a:lnTo>
                    <a:pt x="7335" y="2419"/>
                  </a:lnTo>
                  <a:lnTo>
                    <a:pt x="7383" y="2565"/>
                  </a:lnTo>
                  <a:lnTo>
                    <a:pt x="7383" y="2565"/>
                  </a:lnTo>
                  <a:lnTo>
                    <a:pt x="7270" y="2679"/>
                  </a:lnTo>
                  <a:lnTo>
                    <a:pt x="7107" y="2809"/>
                  </a:lnTo>
                  <a:lnTo>
                    <a:pt x="6799" y="3101"/>
                  </a:lnTo>
                  <a:lnTo>
                    <a:pt x="6799" y="3101"/>
                  </a:lnTo>
                  <a:lnTo>
                    <a:pt x="6572" y="3735"/>
                  </a:lnTo>
                  <a:lnTo>
                    <a:pt x="6572" y="3735"/>
                  </a:lnTo>
                  <a:lnTo>
                    <a:pt x="6718" y="3735"/>
                  </a:lnTo>
                  <a:lnTo>
                    <a:pt x="6718" y="3735"/>
                  </a:lnTo>
                  <a:lnTo>
                    <a:pt x="6913" y="3523"/>
                  </a:lnTo>
                  <a:lnTo>
                    <a:pt x="7107" y="3296"/>
                  </a:lnTo>
                  <a:lnTo>
                    <a:pt x="7189" y="3199"/>
                  </a:lnTo>
                  <a:lnTo>
                    <a:pt x="7318" y="3117"/>
                  </a:lnTo>
                  <a:lnTo>
                    <a:pt x="7416" y="3036"/>
                  </a:lnTo>
                  <a:lnTo>
                    <a:pt x="7562" y="3020"/>
                  </a:lnTo>
                  <a:lnTo>
                    <a:pt x="7562" y="3020"/>
                  </a:lnTo>
                  <a:lnTo>
                    <a:pt x="7789" y="3004"/>
                  </a:lnTo>
                  <a:lnTo>
                    <a:pt x="7789" y="3004"/>
                  </a:lnTo>
                  <a:lnTo>
                    <a:pt x="7967" y="3036"/>
                  </a:lnTo>
                  <a:lnTo>
                    <a:pt x="7967" y="3036"/>
                  </a:lnTo>
                  <a:lnTo>
                    <a:pt x="8016" y="3182"/>
                  </a:lnTo>
                  <a:lnTo>
                    <a:pt x="8016" y="3345"/>
                  </a:lnTo>
                  <a:lnTo>
                    <a:pt x="8016" y="3507"/>
                  </a:lnTo>
                  <a:lnTo>
                    <a:pt x="7984" y="3653"/>
                  </a:lnTo>
                  <a:lnTo>
                    <a:pt x="7984" y="3653"/>
                  </a:lnTo>
                  <a:lnTo>
                    <a:pt x="8179" y="3523"/>
                  </a:lnTo>
                  <a:lnTo>
                    <a:pt x="8341" y="3377"/>
                  </a:lnTo>
                  <a:lnTo>
                    <a:pt x="8552" y="3264"/>
                  </a:lnTo>
                  <a:lnTo>
                    <a:pt x="8746" y="3134"/>
                  </a:lnTo>
                  <a:lnTo>
                    <a:pt x="8974" y="3020"/>
                  </a:lnTo>
                  <a:lnTo>
                    <a:pt x="9201" y="2955"/>
                  </a:lnTo>
                  <a:lnTo>
                    <a:pt x="9428" y="2923"/>
                  </a:lnTo>
                  <a:lnTo>
                    <a:pt x="9542" y="2906"/>
                  </a:lnTo>
                  <a:lnTo>
                    <a:pt x="9655" y="2890"/>
                  </a:lnTo>
                  <a:lnTo>
                    <a:pt x="9655" y="2890"/>
                  </a:lnTo>
                  <a:close/>
                  <a:moveTo>
                    <a:pt x="7481" y="20820"/>
                  </a:moveTo>
                  <a:lnTo>
                    <a:pt x="7481" y="20820"/>
                  </a:lnTo>
                  <a:lnTo>
                    <a:pt x="7367" y="20771"/>
                  </a:lnTo>
                  <a:lnTo>
                    <a:pt x="7107" y="20658"/>
                  </a:lnTo>
                  <a:lnTo>
                    <a:pt x="6702" y="20495"/>
                  </a:lnTo>
                  <a:lnTo>
                    <a:pt x="6134" y="20219"/>
                  </a:lnTo>
                  <a:lnTo>
                    <a:pt x="6134" y="20219"/>
                  </a:lnTo>
                  <a:lnTo>
                    <a:pt x="5695" y="19927"/>
                  </a:lnTo>
                  <a:lnTo>
                    <a:pt x="5225" y="19602"/>
                  </a:lnTo>
                  <a:lnTo>
                    <a:pt x="4803" y="19277"/>
                  </a:lnTo>
                  <a:lnTo>
                    <a:pt x="4381" y="18936"/>
                  </a:lnTo>
                  <a:lnTo>
                    <a:pt x="4381" y="18936"/>
                  </a:lnTo>
                  <a:lnTo>
                    <a:pt x="4024" y="18562"/>
                  </a:lnTo>
                  <a:lnTo>
                    <a:pt x="3489" y="17929"/>
                  </a:lnTo>
                  <a:lnTo>
                    <a:pt x="2920" y="17263"/>
                  </a:lnTo>
                  <a:lnTo>
                    <a:pt x="2693" y="16987"/>
                  </a:lnTo>
                  <a:lnTo>
                    <a:pt x="2482" y="16727"/>
                  </a:lnTo>
                  <a:lnTo>
                    <a:pt x="2482" y="16727"/>
                  </a:lnTo>
                  <a:lnTo>
                    <a:pt x="1963" y="15850"/>
                  </a:lnTo>
                  <a:lnTo>
                    <a:pt x="1963" y="15850"/>
                  </a:lnTo>
                  <a:lnTo>
                    <a:pt x="1703" y="15298"/>
                  </a:lnTo>
                  <a:lnTo>
                    <a:pt x="1476" y="14762"/>
                  </a:lnTo>
                  <a:lnTo>
                    <a:pt x="1298" y="14226"/>
                  </a:lnTo>
                  <a:lnTo>
                    <a:pt x="1119" y="13690"/>
                  </a:lnTo>
                  <a:lnTo>
                    <a:pt x="973" y="13122"/>
                  </a:lnTo>
                  <a:lnTo>
                    <a:pt x="843" y="12569"/>
                  </a:lnTo>
                  <a:lnTo>
                    <a:pt x="762" y="11985"/>
                  </a:lnTo>
                  <a:lnTo>
                    <a:pt x="681" y="11384"/>
                  </a:lnTo>
                  <a:lnTo>
                    <a:pt x="681" y="11384"/>
                  </a:lnTo>
                  <a:lnTo>
                    <a:pt x="697" y="11010"/>
                  </a:lnTo>
                  <a:lnTo>
                    <a:pt x="730" y="10198"/>
                  </a:lnTo>
                  <a:lnTo>
                    <a:pt x="794" y="9321"/>
                  </a:lnTo>
                  <a:lnTo>
                    <a:pt x="827" y="8932"/>
                  </a:lnTo>
                  <a:lnTo>
                    <a:pt x="859" y="8656"/>
                  </a:lnTo>
                  <a:lnTo>
                    <a:pt x="859" y="8656"/>
                  </a:lnTo>
                  <a:lnTo>
                    <a:pt x="1022" y="8055"/>
                  </a:lnTo>
                  <a:lnTo>
                    <a:pt x="1184" y="7470"/>
                  </a:lnTo>
                  <a:lnTo>
                    <a:pt x="1379" y="6918"/>
                  </a:lnTo>
                  <a:lnTo>
                    <a:pt x="1622" y="6349"/>
                  </a:lnTo>
                  <a:lnTo>
                    <a:pt x="1622" y="6349"/>
                  </a:lnTo>
                  <a:lnTo>
                    <a:pt x="2044" y="5489"/>
                  </a:lnTo>
                  <a:lnTo>
                    <a:pt x="2044" y="5489"/>
                  </a:lnTo>
                  <a:lnTo>
                    <a:pt x="2304" y="5115"/>
                  </a:lnTo>
                  <a:lnTo>
                    <a:pt x="2563" y="4725"/>
                  </a:lnTo>
                  <a:lnTo>
                    <a:pt x="2823" y="4368"/>
                  </a:lnTo>
                  <a:lnTo>
                    <a:pt x="3115" y="4011"/>
                  </a:lnTo>
                  <a:lnTo>
                    <a:pt x="3424" y="3653"/>
                  </a:lnTo>
                  <a:lnTo>
                    <a:pt x="3732" y="3329"/>
                  </a:lnTo>
                  <a:lnTo>
                    <a:pt x="4056" y="3020"/>
                  </a:lnTo>
                  <a:lnTo>
                    <a:pt x="4381" y="2728"/>
                  </a:lnTo>
                  <a:lnTo>
                    <a:pt x="4738" y="2419"/>
                  </a:lnTo>
                  <a:lnTo>
                    <a:pt x="5095" y="2159"/>
                  </a:lnTo>
                  <a:lnTo>
                    <a:pt x="5468" y="1916"/>
                  </a:lnTo>
                  <a:lnTo>
                    <a:pt x="5858" y="1672"/>
                  </a:lnTo>
                  <a:lnTo>
                    <a:pt x="6263" y="1461"/>
                  </a:lnTo>
                  <a:lnTo>
                    <a:pt x="6686" y="1299"/>
                  </a:lnTo>
                  <a:lnTo>
                    <a:pt x="7107" y="1136"/>
                  </a:lnTo>
                  <a:lnTo>
                    <a:pt x="7562" y="1006"/>
                  </a:lnTo>
                  <a:lnTo>
                    <a:pt x="7562" y="1006"/>
                  </a:lnTo>
                  <a:lnTo>
                    <a:pt x="7610" y="974"/>
                  </a:lnTo>
                  <a:lnTo>
                    <a:pt x="7659" y="941"/>
                  </a:lnTo>
                  <a:lnTo>
                    <a:pt x="7789" y="893"/>
                  </a:lnTo>
                  <a:lnTo>
                    <a:pt x="7951" y="844"/>
                  </a:lnTo>
                  <a:lnTo>
                    <a:pt x="8130" y="828"/>
                  </a:lnTo>
                  <a:lnTo>
                    <a:pt x="8471" y="795"/>
                  </a:lnTo>
                  <a:lnTo>
                    <a:pt x="8600" y="795"/>
                  </a:lnTo>
                  <a:lnTo>
                    <a:pt x="8698" y="795"/>
                  </a:lnTo>
                  <a:lnTo>
                    <a:pt x="8698" y="795"/>
                  </a:lnTo>
                  <a:lnTo>
                    <a:pt x="8714" y="893"/>
                  </a:lnTo>
                  <a:lnTo>
                    <a:pt x="8714" y="893"/>
                  </a:lnTo>
                  <a:lnTo>
                    <a:pt x="8568" y="1055"/>
                  </a:lnTo>
                  <a:lnTo>
                    <a:pt x="8568" y="1055"/>
                  </a:lnTo>
                  <a:lnTo>
                    <a:pt x="8438" y="1120"/>
                  </a:lnTo>
                  <a:lnTo>
                    <a:pt x="8260" y="1201"/>
                  </a:lnTo>
                  <a:lnTo>
                    <a:pt x="8114" y="1250"/>
                  </a:lnTo>
                  <a:lnTo>
                    <a:pt x="7935" y="1315"/>
                  </a:lnTo>
                  <a:lnTo>
                    <a:pt x="7562" y="1396"/>
                  </a:lnTo>
                  <a:lnTo>
                    <a:pt x="7221" y="1461"/>
                  </a:lnTo>
                  <a:lnTo>
                    <a:pt x="7221" y="1461"/>
                  </a:lnTo>
                  <a:lnTo>
                    <a:pt x="7156" y="1494"/>
                  </a:lnTo>
                  <a:lnTo>
                    <a:pt x="7091" y="1542"/>
                  </a:lnTo>
                  <a:lnTo>
                    <a:pt x="6994" y="1558"/>
                  </a:lnTo>
                  <a:lnTo>
                    <a:pt x="6929" y="1575"/>
                  </a:lnTo>
                  <a:lnTo>
                    <a:pt x="6929" y="1575"/>
                  </a:lnTo>
                  <a:lnTo>
                    <a:pt x="6491" y="1753"/>
                  </a:lnTo>
                  <a:lnTo>
                    <a:pt x="6069" y="1948"/>
                  </a:lnTo>
                  <a:lnTo>
                    <a:pt x="5663" y="2175"/>
                  </a:lnTo>
                  <a:lnTo>
                    <a:pt x="5241" y="2403"/>
                  </a:lnTo>
                  <a:lnTo>
                    <a:pt x="5241" y="2403"/>
                  </a:lnTo>
                  <a:lnTo>
                    <a:pt x="4202" y="3166"/>
                  </a:lnTo>
                  <a:lnTo>
                    <a:pt x="4202" y="3166"/>
                  </a:lnTo>
                  <a:lnTo>
                    <a:pt x="3602" y="3751"/>
                  </a:lnTo>
                  <a:lnTo>
                    <a:pt x="3602" y="3751"/>
                  </a:lnTo>
                  <a:lnTo>
                    <a:pt x="3343" y="4076"/>
                  </a:lnTo>
                  <a:lnTo>
                    <a:pt x="3115" y="4384"/>
                  </a:lnTo>
                  <a:lnTo>
                    <a:pt x="2904" y="4693"/>
                  </a:lnTo>
                  <a:lnTo>
                    <a:pt x="2709" y="5018"/>
                  </a:lnTo>
                  <a:lnTo>
                    <a:pt x="2482" y="5342"/>
                  </a:lnTo>
                  <a:lnTo>
                    <a:pt x="2320" y="5684"/>
                  </a:lnTo>
                  <a:lnTo>
                    <a:pt x="2142" y="6025"/>
                  </a:lnTo>
                  <a:lnTo>
                    <a:pt x="1947" y="6382"/>
                  </a:lnTo>
                  <a:lnTo>
                    <a:pt x="1947" y="6382"/>
                  </a:lnTo>
                  <a:lnTo>
                    <a:pt x="1801" y="6837"/>
                  </a:lnTo>
                  <a:lnTo>
                    <a:pt x="1655" y="7259"/>
                  </a:lnTo>
                  <a:lnTo>
                    <a:pt x="1541" y="7697"/>
                  </a:lnTo>
                  <a:lnTo>
                    <a:pt x="1427" y="8152"/>
                  </a:lnTo>
                  <a:lnTo>
                    <a:pt x="1346" y="8574"/>
                  </a:lnTo>
                  <a:lnTo>
                    <a:pt x="1265" y="9045"/>
                  </a:lnTo>
                  <a:lnTo>
                    <a:pt x="1200" y="9484"/>
                  </a:lnTo>
                  <a:lnTo>
                    <a:pt x="1168" y="9955"/>
                  </a:lnTo>
                  <a:lnTo>
                    <a:pt x="1168" y="9955"/>
                  </a:lnTo>
                  <a:lnTo>
                    <a:pt x="1151" y="10767"/>
                  </a:lnTo>
                  <a:lnTo>
                    <a:pt x="1135" y="11270"/>
                  </a:lnTo>
                  <a:lnTo>
                    <a:pt x="1151" y="11514"/>
                  </a:lnTo>
                  <a:lnTo>
                    <a:pt x="1151" y="11514"/>
                  </a:lnTo>
                  <a:lnTo>
                    <a:pt x="1233" y="12569"/>
                  </a:lnTo>
                  <a:lnTo>
                    <a:pt x="1233" y="12569"/>
                  </a:lnTo>
                  <a:lnTo>
                    <a:pt x="1346" y="13122"/>
                  </a:lnTo>
                  <a:lnTo>
                    <a:pt x="1476" y="13642"/>
                  </a:lnTo>
                  <a:lnTo>
                    <a:pt x="1622" y="14145"/>
                  </a:lnTo>
                  <a:lnTo>
                    <a:pt x="1785" y="14648"/>
                  </a:lnTo>
                  <a:lnTo>
                    <a:pt x="1947" y="15119"/>
                  </a:lnTo>
                  <a:lnTo>
                    <a:pt x="2190" y="15607"/>
                  </a:lnTo>
                  <a:lnTo>
                    <a:pt x="2417" y="16126"/>
                  </a:lnTo>
                  <a:lnTo>
                    <a:pt x="2661" y="16613"/>
                  </a:lnTo>
                  <a:lnTo>
                    <a:pt x="2661" y="16613"/>
                  </a:lnTo>
                  <a:lnTo>
                    <a:pt x="2726" y="16743"/>
                  </a:lnTo>
                  <a:lnTo>
                    <a:pt x="2839" y="16890"/>
                  </a:lnTo>
                  <a:lnTo>
                    <a:pt x="2953" y="17003"/>
                  </a:lnTo>
                  <a:lnTo>
                    <a:pt x="3050" y="17149"/>
                  </a:lnTo>
                  <a:lnTo>
                    <a:pt x="3326" y="17458"/>
                  </a:lnTo>
                  <a:lnTo>
                    <a:pt x="3635" y="17767"/>
                  </a:lnTo>
                  <a:lnTo>
                    <a:pt x="3975" y="18075"/>
                  </a:lnTo>
                  <a:lnTo>
                    <a:pt x="4348" y="18368"/>
                  </a:lnTo>
                  <a:lnTo>
                    <a:pt x="4722" y="18660"/>
                  </a:lnTo>
                  <a:lnTo>
                    <a:pt x="5128" y="18968"/>
                  </a:lnTo>
                  <a:lnTo>
                    <a:pt x="5501" y="19261"/>
                  </a:lnTo>
                  <a:lnTo>
                    <a:pt x="5890" y="19537"/>
                  </a:lnTo>
                  <a:lnTo>
                    <a:pt x="6621" y="20040"/>
                  </a:lnTo>
                  <a:lnTo>
                    <a:pt x="7221" y="20430"/>
                  </a:lnTo>
                  <a:lnTo>
                    <a:pt x="7659" y="20706"/>
                  </a:lnTo>
                  <a:lnTo>
                    <a:pt x="7659" y="20706"/>
                  </a:lnTo>
                  <a:lnTo>
                    <a:pt x="7821" y="20868"/>
                  </a:lnTo>
                  <a:lnTo>
                    <a:pt x="7854" y="20901"/>
                  </a:lnTo>
                  <a:lnTo>
                    <a:pt x="7854" y="20901"/>
                  </a:lnTo>
                  <a:lnTo>
                    <a:pt x="7838" y="20901"/>
                  </a:lnTo>
                  <a:lnTo>
                    <a:pt x="7708" y="20868"/>
                  </a:lnTo>
                  <a:lnTo>
                    <a:pt x="7481" y="20820"/>
                  </a:lnTo>
                  <a:lnTo>
                    <a:pt x="7481" y="20820"/>
                  </a:lnTo>
                  <a:close/>
                  <a:moveTo>
                    <a:pt x="20204" y="14486"/>
                  </a:moveTo>
                  <a:lnTo>
                    <a:pt x="20204" y="14486"/>
                  </a:lnTo>
                  <a:lnTo>
                    <a:pt x="19766" y="15509"/>
                  </a:lnTo>
                  <a:lnTo>
                    <a:pt x="19766" y="15509"/>
                  </a:lnTo>
                  <a:lnTo>
                    <a:pt x="19279" y="16370"/>
                  </a:lnTo>
                  <a:lnTo>
                    <a:pt x="19279" y="16370"/>
                  </a:lnTo>
                  <a:lnTo>
                    <a:pt x="18987" y="16792"/>
                  </a:lnTo>
                  <a:lnTo>
                    <a:pt x="18678" y="17214"/>
                  </a:lnTo>
                  <a:lnTo>
                    <a:pt x="18338" y="17604"/>
                  </a:lnTo>
                  <a:lnTo>
                    <a:pt x="18013" y="17994"/>
                  </a:lnTo>
                  <a:lnTo>
                    <a:pt x="18013" y="17994"/>
                  </a:lnTo>
                  <a:lnTo>
                    <a:pt x="17526" y="18416"/>
                  </a:lnTo>
                  <a:lnTo>
                    <a:pt x="17283" y="18627"/>
                  </a:lnTo>
                  <a:lnTo>
                    <a:pt x="17039" y="18822"/>
                  </a:lnTo>
                  <a:lnTo>
                    <a:pt x="16780" y="19017"/>
                  </a:lnTo>
                  <a:lnTo>
                    <a:pt x="16536" y="19179"/>
                  </a:lnTo>
                  <a:lnTo>
                    <a:pt x="16260" y="19374"/>
                  </a:lnTo>
                  <a:lnTo>
                    <a:pt x="15984" y="19537"/>
                  </a:lnTo>
                  <a:lnTo>
                    <a:pt x="15725" y="19699"/>
                  </a:lnTo>
                  <a:lnTo>
                    <a:pt x="15433" y="19845"/>
                  </a:lnTo>
                  <a:lnTo>
                    <a:pt x="15157" y="19991"/>
                  </a:lnTo>
                  <a:lnTo>
                    <a:pt x="14865" y="20121"/>
                  </a:lnTo>
                  <a:lnTo>
                    <a:pt x="14572" y="20251"/>
                  </a:lnTo>
                  <a:lnTo>
                    <a:pt x="14264" y="20349"/>
                  </a:lnTo>
                  <a:lnTo>
                    <a:pt x="13956" y="20446"/>
                  </a:lnTo>
                  <a:lnTo>
                    <a:pt x="13664" y="20544"/>
                  </a:lnTo>
                  <a:lnTo>
                    <a:pt x="13664" y="20544"/>
                  </a:lnTo>
                  <a:lnTo>
                    <a:pt x="13599" y="20576"/>
                  </a:lnTo>
                  <a:lnTo>
                    <a:pt x="13501" y="20609"/>
                  </a:lnTo>
                  <a:lnTo>
                    <a:pt x="13404" y="20625"/>
                  </a:lnTo>
                  <a:lnTo>
                    <a:pt x="13307" y="20641"/>
                  </a:lnTo>
                  <a:lnTo>
                    <a:pt x="13193" y="20658"/>
                  </a:lnTo>
                  <a:lnTo>
                    <a:pt x="13112" y="20658"/>
                  </a:lnTo>
                  <a:lnTo>
                    <a:pt x="13015" y="20690"/>
                  </a:lnTo>
                  <a:lnTo>
                    <a:pt x="12933" y="20739"/>
                  </a:lnTo>
                  <a:lnTo>
                    <a:pt x="12933" y="20739"/>
                  </a:lnTo>
                  <a:lnTo>
                    <a:pt x="12252" y="20836"/>
                  </a:lnTo>
                  <a:lnTo>
                    <a:pt x="11375" y="20933"/>
                  </a:lnTo>
                  <a:lnTo>
                    <a:pt x="11375" y="20933"/>
                  </a:lnTo>
                  <a:lnTo>
                    <a:pt x="11148" y="20917"/>
                  </a:lnTo>
                  <a:lnTo>
                    <a:pt x="11148" y="20917"/>
                  </a:lnTo>
                  <a:lnTo>
                    <a:pt x="10840" y="20917"/>
                  </a:lnTo>
                  <a:lnTo>
                    <a:pt x="10840" y="20917"/>
                  </a:lnTo>
                  <a:lnTo>
                    <a:pt x="10678" y="20933"/>
                  </a:lnTo>
                  <a:lnTo>
                    <a:pt x="10678" y="20933"/>
                  </a:lnTo>
                  <a:lnTo>
                    <a:pt x="10483" y="20917"/>
                  </a:lnTo>
                  <a:lnTo>
                    <a:pt x="10483" y="20917"/>
                  </a:lnTo>
                  <a:lnTo>
                    <a:pt x="10483" y="20901"/>
                  </a:lnTo>
                  <a:lnTo>
                    <a:pt x="10467" y="20901"/>
                  </a:lnTo>
                  <a:lnTo>
                    <a:pt x="10353" y="20901"/>
                  </a:lnTo>
                  <a:lnTo>
                    <a:pt x="10353" y="20901"/>
                  </a:lnTo>
                  <a:lnTo>
                    <a:pt x="9883" y="20836"/>
                  </a:lnTo>
                  <a:lnTo>
                    <a:pt x="9444" y="20755"/>
                  </a:lnTo>
                  <a:lnTo>
                    <a:pt x="9039" y="20641"/>
                  </a:lnTo>
                  <a:lnTo>
                    <a:pt x="8584" y="20511"/>
                  </a:lnTo>
                  <a:lnTo>
                    <a:pt x="8584" y="20511"/>
                  </a:lnTo>
                  <a:lnTo>
                    <a:pt x="7838" y="20105"/>
                  </a:lnTo>
                  <a:lnTo>
                    <a:pt x="7838" y="20105"/>
                  </a:lnTo>
                  <a:lnTo>
                    <a:pt x="7610" y="19943"/>
                  </a:lnTo>
                  <a:lnTo>
                    <a:pt x="7399" y="19764"/>
                  </a:lnTo>
                  <a:lnTo>
                    <a:pt x="7205" y="19585"/>
                  </a:lnTo>
                  <a:lnTo>
                    <a:pt x="7043" y="19407"/>
                  </a:lnTo>
                  <a:lnTo>
                    <a:pt x="6864" y="19212"/>
                  </a:lnTo>
                  <a:lnTo>
                    <a:pt x="6718" y="19017"/>
                  </a:lnTo>
                  <a:lnTo>
                    <a:pt x="6572" y="18822"/>
                  </a:lnTo>
                  <a:lnTo>
                    <a:pt x="6458" y="18627"/>
                  </a:lnTo>
                  <a:lnTo>
                    <a:pt x="6328" y="18400"/>
                  </a:lnTo>
                  <a:lnTo>
                    <a:pt x="6231" y="18189"/>
                  </a:lnTo>
                  <a:lnTo>
                    <a:pt x="6117" y="17961"/>
                  </a:lnTo>
                  <a:lnTo>
                    <a:pt x="6020" y="17734"/>
                  </a:lnTo>
                  <a:lnTo>
                    <a:pt x="5939" y="17491"/>
                  </a:lnTo>
                  <a:lnTo>
                    <a:pt x="5858" y="17247"/>
                  </a:lnTo>
                  <a:lnTo>
                    <a:pt x="5728" y="16711"/>
                  </a:lnTo>
                  <a:lnTo>
                    <a:pt x="5728" y="16711"/>
                  </a:lnTo>
                  <a:lnTo>
                    <a:pt x="5631" y="15883"/>
                  </a:lnTo>
                  <a:lnTo>
                    <a:pt x="5631" y="15883"/>
                  </a:lnTo>
                  <a:lnTo>
                    <a:pt x="5647" y="15525"/>
                  </a:lnTo>
                  <a:lnTo>
                    <a:pt x="5647" y="15525"/>
                  </a:lnTo>
                  <a:lnTo>
                    <a:pt x="5647" y="15282"/>
                  </a:lnTo>
                  <a:lnTo>
                    <a:pt x="5647" y="15282"/>
                  </a:lnTo>
                  <a:lnTo>
                    <a:pt x="5695" y="14973"/>
                  </a:lnTo>
                  <a:lnTo>
                    <a:pt x="5728" y="14697"/>
                  </a:lnTo>
                  <a:lnTo>
                    <a:pt x="5777" y="14421"/>
                  </a:lnTo>
                  <a:lnTo>
                    <a:pt x="5841" y="14145"/>
                  </a:lnTo>
                  <a:lnTo>
                    <a:pt x="5923" y="13869"/>
                  </a:lnTo>
                  <a:lnTo>
                    <a:pt x="6020" y="13625"/>
                  </a:lnTo>
                  <a:lnTo>
                    <a:pt x="6134" y="13382"/>
                  </a:lnTo>
                  <a:lnTo>
                    <a:pt x="6263" y="13154"/>
                  </a:lnTo>
                  <a:lnTo>
                    <a:pt x="6393" y="12911"/>
                  </a:lnTo>
                  <a:lnTo>
                    <a:pt x="6556" y="12683"/>
                  </a:lnTo>
                  <a:lnTo>
                    <a:pt x="6702" y="12472"/>
                  </a:lnTo>
                  <a:lnTo>
                    <a:pt x="6880" y="12261"/>
                  </a:lnTo>
                  <a:lnTo>
                    <a:pt x="7091" y="12050"/>
                  </a:lnTo>
                  <a:lnTo>
                    <a:pt x="7286" y="11855"/>
                  </a:lnTo>
                  <a:lnTo>
                    <a:pt x="7497" y="11676"/>
                  </a:lnTo>
                  <a:lnTo>
                    <a:pt x="7740" y="11498"/>
                  </a:lnTo>
                  <a:lnTo>
                    <a:pt x="7740" y="11498"/>
                  </a:lnTo>
                  <a:lnTo>
                    <a:pt x="8179" y="11254"/>
                  </a:lnTo>
                  <a:lnTo>
                    <a:pt x="8568" y="11075"/>
                  </a:lnTo>
                  <a:lnTo>
                    <a:pt x="8568" y="11075"/>
                  </a:lnTo>
                  <a:lnTo>
                    <a:pt x="8974" y="10962"/>
                  </a:lnTo>
                  <a:lnTo>
                    <a:pt x="9266" y="10881"/>
                  </a:lnTo>
                  <a:lnTo>
                    <a:pt x="9347" y="10832"/>
                  </a:lnTo>
                  <a:lnTo>
                    <a:pt x="9412" y="10832"/>
                  </a:lnTo>
                  <a:lnTo>
                    <a:pt x="9412" y="10832"/>
                  </a:lnTo>
                  <a:lnTo>
                    <a:pt x="10158" y="10718"/>
                  </a:lnTo>
                  <a:lnTo>
                    <a:pt x="10158" y="10718"/>
                  </a:lnTo>
                  <a:lnTo>
                    <a:pt x="10353" y="10702"/>
                  </a:lnTo>
                  <a:lnTo>
                    <a:pt x="10353" y="10702"/>
                  </a:lnTo>
                  <a:lnTo>
                    <a:pt x="10515" y="10702"/>
                  </a:lnTo>
                  <a:lnTo>
                    <a:pt x="10515" y="10702"/>
                  </a:lnTo>
                  <a:lnTo>
                    <a:pt x="10678" y="10686"/>
                  </a:lnTo>
                  <a:lnTo>
                    <a:pt x="10678" y="10686"/>
                  </a:lnTo>
                  <a:lnTo>
                    <a:pt x="11051" y="10669"/>
                  </a:lnTo>
                  <a:lnTo>
                    <a:pt x="11392" y="10604"/>
                  </a:lnTo>
                  <a:lnTo>
                    <a:pt x="12073" y="10507"/>
                  </a:lnTo>
                  <a:lnTo>
                    <a:pt x="12073" y="10507"/>
                  </a:lnTo>
                  <a:lnTo>
                    <a:pt x="12106" y="10475"/>
                  </a:lnTo>
                  <a:lnTo>
                    <a:pt x="12171" y="10442"/>
                  </a:lnTo>
                  <a:lnTo>
                    <a:pt x="12592" y="10312"/>
                  </a:lnTo>
                  <a:lnTo>
                    <a:pt x="12592" y="10312"/>
                  </a:lnTo>
                  <a:lnTo>
                    <a:pt x="12933" y="10133"/>
                  </a:lnTo>
                  <a:lnTo>
                    <a:pt x="13274" y="9955"/>
                  </a:lnTo>
                  <a:lnTo>
                    <a:pt x="13583" y="9744"/>
                  </a:lnTo>
                  <a:lnTo>
                    <a:pt x="13891" y="9516"/>
                  </a:lnTo>
                  <a:lnTo>
                    <a:pt x="13891" y="9516"/>
                  </a:lnTo>
                  <a:lnTo>
                    <a:pt x="14475" y="8916"/>
                  </a:lnTo>
                  <a:lnTo>
                    <a:pt x="14475" y="8916"/>
                  </a:lnTo>
                  <a:lnTo>
                    <a:pt x="14654" y="8639"/>
                  </a:lnTo>
                  <a:lnTo>
                    <a:pt x="14800" y="8363"/>
                  </a:lnTo>
                  <a:lnTo>
                    <a:pt x="14930" y="8103"/>
                  </a:lnTo>
                  <a:lnTo>
                    <a:pt x="15043" y="7811"/>
                  </a:lnTo>
                  <a:lnTo>
                    <a:pt x="15157" y="7535"/>
                  </a:lnTo>
                  <a:lnTo>
                    <a:pt x="15254" y="7243"/>
                  </a:lnTo>
                  <a:lnTo>
                    <a:pt x="15319" y="6934"/>
                  </a:lnTo>
                  <a:lnTo>
                    <a:pt x="15384" y="6609"/>
                  </a:lnTo>
                  <a:lnTo>
                    <a:pt x="15384" y="6609"/>
                  </a:lnTo>
                  <a:lnTo>
                    <a:pt x="15433" y="5749"/>
                  </a:lnTo>
                  <a:lnTo>
                    <a:pt x="15433" y="5749"/>
                  </a:lnTo>
                  <a:lnTo>
                    <a:pt x="15416" y="5521"/>
                  </a:lnTo>
                  <a:lnTo>
                    <a:pt x="15416" y="5521"/>
                  </a:lnTo>
                  <a:lnTo>
                    <a:pt x="15335" y="5034"/>
                  </a:lnTo>
                  <a:lnTo>
                    <a:pt x="15303" y="4807"/>
                  </a:lnTo>
                  <a:lnTo>
                    <a:pt x="15254" y="4579"/>
                  </a:lnTo>
                  <a:lnTo>
                    <a:pt x="15189" y="4368"/>
                  </a:lnTo>
                  <a:lnTo>
                    <a:pt x="15108" y="4108"/>
                  </a:lnTo>
                  <a:lnTo>
                    <a:pt x="15043" y="3897"/>
                  </a:lnTo>
                  <a:lnTo>
                    <a:pt x="14930" y="3670"/>
                  </a:lnTo>
                  <a:lnTo>
                    <a:pt x="14930" y="3670"/>
                  </a:lnTo>
                  <a:lnTo>
                    <a:pt x="14832" y="3523"/>
                  </a:lnTo>
                  <a:lnTo>
                    <a:pt x="14751" y="3394"/>
                  </a:lnTo>
                  <a:lnTo>
                    <a:pt x="14654" y="3264"/>
                  </a:lnTo>
                  <a:lnTo>
                    <a:pt x="14556" y="3117"/>
                  </a:lnTo>
                  <a:lnTo>
                    <a:pt x="14459" y="3020"/>
                  </a:lnTo>
                  <a:lnTo>
                    <a:pt x="14345" y="2890"/>
                  </a:lnTo>
                  <a:lnTo>
                    <a:pt x="14102" y="2679"/>
                  </a:lnTo>
                  <a:lnTo>
                    <a:pt x="13826" y="2468"/>
                  </a:lnTo>
                  <a:lnTo>
                    <a:pt x="13534" y="2289"/>
                  </a:lnTo>
                  <a:lnTo>
                    <a:pt x="13226" y="2127"/>
                  </a:lnTo>
                  <a:lnTo>
                    <a:pt x="12901" y="1981"/>
                  </a:lnTo>
                  <a:lnTo>
                    <a:pt x="12560" y="1851"/>
                  </a:lnTo>
                  <a:lnTo>
                    <a:pt x="12219" y="1704"/>
                  </a:lnTo>
                  <a:lnTo>
                    <a:pt x="11846" y="1607"/>
                  </a:lnTo>
                  <a:lnTo>
                    <a:pt x="11473" y="1494"/>
                  </a:lnTo>
                  <a:lnTo>
                    <a:pt x="11067" y="1396"/>
                  </a:lnTo>
                  <a:lnTo>
                    <a:pt x="10678" y="1315"/>
                  </a:lnTo>
                  <a:lnTo>
                    <a:pt x="9866" y="1152"/>
                  </a:lnTo>
                  <a:lnTo>
                    <a:pt x="9866" y="1152"/>
                  </a:lnTo>
                  <a:lnTo>
                    <a:pt x="9866" y="1104"/>
                  </a:lnTo>
                  <a:lnTo>
                    <a:pt x="9866" y="1104"/>
                  </a:lnTo>
                  <a:lnTo>
                    <a:pt x="10321" y="1055"/>
                  </a:lnTo>
                  <a:lnTo>
                    <a:pt x="10321" y="1055"/>
                  </a:lnTo>
                  <a:lnTo>
                    <a:pt x="10937" y="1071"/>
                  </a:lnTo>
                  <a:lnTo>
                    <a:pt x="10937" y="1071"/>
                  </a:lnTo>
                  <a:lnTo>
                    <a:pt x="11960" y="1152"/>
                  </a:lnTo>
                  <a:lnTo>
                    <a:pt x="13031" y="1266"/>
                  </a:lnTo>
                  <a:lnTo>
                    <a:pt x="13031" y="1266"/>
                  </a:lnTo>
                  <a:lnTo>
                    <a:pt x="13047" y="1299"/>
                  </a:lnTo>
                  <a:lnTo>
                    <a:pt x="13112" y="1315"/>
                  </a:lnTo>
                  <a:lnTo>
                    <a:pt x="13177" y="1347"/>
                  </a:lnTo>
                  <a:lnTo>
                    <a:pt x="13307" y="1380"/>
                  </a:lnTo>
                  <a:lnTo>
                    <a:pt x="13420" y="1380"/>
                  </a:lnTo>
                  <a:lnTo>
                    <a:pt x="13566" y="1380"/>
                  </a:lnTo>
                  <a:lnTo>
                    <a:pt x="13664" y="1412"/>
                  </a:lnTo>
                  <a:lnTo>
                    <a:pt x="13777" y="1445"/>
                  </a:lnTo>
                  <a:lnTo>
                    <a:pt x="13826" y="1461"/>
                  </a:lnTo>
                  <a:lnTo>
                    <a:pt x="13858" y="1494"/>
                  </a:lnTo>
                  <a:lnTo>
                    <a:pt x="13858" y="1494"/>
                  </a:lnTo>
                  <a:lnTo>
                    <a:pt x="13907" y="1494"/>
                  </a:lnTo>
                  <a:lnTo>
                    <a:pt x="13988" y="1542"/>
                  </a:lnTo>
                  <a:lnTo>
                    <a:pt x="14572" y="1688"/>
                  </a:lnTo>
                  <a:lnTo>
                    <a:pt x="14572" y="1688"/>
                  </a:lnTo>
                  <a:lnTo>
                    <a:pt x="14962" y="1851"/>
                  </a:lnTo>
                  <a:lnTo>
                    <a:pt x="15319" y="1997"/>
                  </a:lnTo>
                  <a:lnTo>
                    <a:pt x="16065" y="2322"/>
                  </a:lnTo>
                  <a:lnTo>
                    <a:pt x="16065" y="2322"/>
                  </a:lnTo>
                  <a:lnTo>
                    <a:pt x="16617" y="2679"/>
                  </a:lnTo>
                  <a:lnTo>
                    <a:pt x="16877" y="2858"/>
                  </a:lnTo>
                  <a:lnTo>
                    <a:pt x="17137" y="3020"/>
                  </a:lnTo>
                  <a:lnTo>
                    <a:pt x="17380" y="3215"/>
                  </a:lnTo>
                  <a:lnTo>
                    <a:pt x="17623" y="3410"/>
                  </a:lnTo>
                  <a:lnTo>
                    <a:pt x="17850" y="3588"/>
                  </a:lnTo>
                  <a:lnTo>
                    <a:pt x="18062" y="3816"/>
                  </a:lnTo>
                  <a:lnTo>
                    <a:pt x="18289" y="4011"/>
                  </a:lnTo>
                  <a:lnTo>
                    <a:pt x="18484" y="4222"/>
                  </a:lnTo>
                  <a:lnTo>
                    <a:pt x="18694" y="4449"/>
                  </a:lnTo>
                  <a:lnTo>
                    <a:pt x="18873" y="4677"/>
                  </a:lnTo>
                  <a:lnTo>
                    <a:pt x="19084" y="4936"/>
                  </a:lnTo>
                  <a:lnTo>
                    <a:pt x="19262" y="5213"/>
                  </a:lnTo>
                  <a:lnTo>
                    <a:pt x="19441" y="5472"/>
                  </a:lnTo>
                  <a:lnTo>
                    <a:pt x="19619" y="5749"/>
                  </a:lnTo>
                  <a:lnTo>
                    <a:pt x="19619" y="5749"/>
                  </a:lnTo>
                  <a:lnTo>
                    <a:pt x="19977" y="6544"/>
                  </a:lnTo>
                  <a:lnTo>
                    <a:pt x="19977" y="6544"/>
                  </a:lnTo>
                  <a:lnTo>
                    <a:pt x="20155" y="7015"/>
                  </a:lnTo>
                  <a:lnTo>
                    <a:pt x="20301" y="7551"/>
                  </a:lnTo>
                  <a:lnTo>
                    <a:pt x="20431" y="8071"/>
                  </a:lnTo>
                  <a:lnTo>
                    <a:pt x="20544" y="8591"/>
                  </a:lnTo>
                  <a:lnTo>
                    <a:pt x="20642" y="9110"/>
                  </a:lnTo>
                  <a:lnTo>
                    <a:pt x="20723" y="9565"/>
                  </a:lnTo>
                  <a:lnTo>
                    <a:pt x="20755" y="9955"/>
                  </a:lnTo>
                  <a:lnTo>
                    <a:pt x="20772" y="10263"/>
                  </a:lnTo>
                  <a:lnTo>
                    <a:pt x="20772" y="10263"/>
                  </a:lnTo>
                  <a:lnTo>
                    <a:pt x="20755" y="10604"/>
                  </a:lnTo>
                  <a:lnTo>
                    <a:pt x="20723" y="11075"/>
                  </a:lnTo>
                  <a:lnTo>
                    <a:pt x="20658" y="11644"/>
                  </a:lnTo>
                  <a:lnTo>
                    <a:pt x="20593" y="12261"/>
                  </a:lnTo>
                  <a:lnTo>
                    <a:pt x="20512" y="12878"/>
                  </a:lnTo>
                  <a:lnTo>
                    <a:pt x="20431" y="13495"/>
                  </a:lnTo>
                  <a:lnTo>
                    <a:pt x="20301" y="14031"/>
                  </a:lnTo>
                  <a:lnTo>
                    <a:pt x="20252" y="14259"/>
                  </a:lnTo>
                  <a:lnTo>
                    <a:pt x="20204" y="14486"/>
                  </a:lnTo>
                  <a:lnTo>
                    <a:pt x="20204" y="1448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" name="未知"/>
            <p:cNvSpPr>
              <a:spLocks noChangeAspect="1"/>
            </p:cNvSpPr>
            <p:nvPr/>
          </p:nvSpPr>
          <p:spPr>
            <a:xfrm>
              <a:off x="1256" y="1560"/>
              <a:ext cx="1229" cy="1315"/>
            </a:xfrm>
            <a:custGeom>
              <a:avLst/>
              <a:gdLst/>
              <a:ahLst/>
              <a:cxnLst/>
              <a:pathLst>
                <a:path w="21600" h="21600">
                  <a:moveTo>
                    <a:pt x="2231" y="16460"/>
                  </a:moveTo>
                  <a:lnTo>
                    <a:pt x="2231" y="16460"/>
                  </a:lnTo>
                  <a:lnTo>
                    <a:pt x="2151" y="17019"/>
                  </a:lnTo>
                  <a:lnTo>
                    <a:pt x="2151" y="17019"/>
                  </a:lnTo>
                  <a:lnTo>
                    <a:pt x="2032" y="17205"/>
                  </a:lnTo>
                  <a:lnTo>
                    <a:pt x="2032" y="17205"/>
                  </a:lnTo>
                  <a:lnTo>
                    <a:pt x="1793" y="17205"/>
                  </a:lnTo>
                  <a:lnTo>
                    <a:pt x="1633" y="17130"/>
                  </a:lnTo>
                  <a:lnTo>
                    <a:pt x="1474" y="17056"/>
                  </a:lnTo>
                  <a:lnTo>
                    <a:pt x="1434" y="16944"/>
                  </a:lnTo>
                  <a:lnTo>
                    <a:pt x="1354" y="16758"/>
                  </a:lnTo>
                  <a:lnTo>
                    <a:pt x="1315" y="16572"/>
                  </a:lnTo>
                  <a:lnTo>
                    <a:pt x="1195" y="16236"/>
                  </a:lnTo>
                  <a:lnTo>
                    <a:pt x="1195" y="16236"/>
                  </a:lnTo>
                  <a:lnTo>
                    <a:pt x="119" y="15008"/>
                  </a:lnTo>
                  <a:lnTo>
                    <a:pt x="119" y="15008"/>
                  </a:lnTo>
                  <a:lnTo>
                    <a:pt x="39" y="14784"/>
                  </a:lnTo>
                  <a:lnTo>
                    <a:pt x="0" y="14598"/>
                  </a:lnTo>
                  <a:lnTo>
                    <a:pt x="0" y="14486"/>
                  </a:lnTo>
                  <a:lnTo>
                    <a:pt x="0" y="14375"/>
                  </a:lnTo>
                  <a:lnTo>
                    <a:pt x="79" y="14300"/>
                  </a:lnTo>
                  <a:lnTo>
                    <a:pt x="159" y="14226"/>
                  </a:lnTo>
                  <a:lnTo>
                    <a:pt x="159" y="14226"/>
                  </a:lnTo>
                  <a:lnTo>
                    <a:pt x="318" y="14263"/>
                  </a:lnTo>
                  <a:lnTo>
                    <a:pt x="477" y="14412"/>
                  </a:lnTo>
                  <a:lnTo>
                    <a:pt x="637" y="14561"/>
                  </a:lnTo>
                  <a:lnTo>
                    <a:pt x="757" y="14598"/>
                  </a:lnTo>
                  <a:lnTo>
                    <a:pt x="757" y="14598"/>
                  </a:lnTo>
                  <a:lnTo>
                    <a:pt x="757" y="14449"/>
                  </a:lnTo>
                  <a:lnTo>
                    <a:pt x="677" y="14263"/>
                  </a:lnTo>
                  <a:lnTo>
                    <a:pt x="557" y="14151"/>
                  </a:lnTo>
                  <a:lnTo>
                    <a:pt x="477" y="14002"/>
                  </a:lnTo>
                  <a:lnTo>
                    <a:pt x="199" y="13779"/>
                  </a:lnTo>
                  <a:lnTo>
                    <a:pt x="119" y="13630"/>
                  </a:lnTo>
                  <a:lnTo>
                    <a:pt x="39" y="13481"/>
                  </a:lnTo>
                  <a:lnTo>
                    <a:pt x="39" y="13481"/>
                  </a:lnTo>
                  <a:lnTo>
                    <a:pt x="916" y="10911"/>
                  </a:lnTo>
                  <a:lnTo>
                    <a:pt x="916" y="10911"/>
                  </a:lnTo>
                  <a:lnTo>
                    <a:pt x="1992" y="9459"/>
                  </a:lnTo>
                  <a:lnTo>
                    <a:pt x="1992" y="9459"/>
                  </a:lnTo>
                  <a:lnTo>
                    <a:pt x="1833" y="9459"/>
                  </a:lnTo>
                  <a:lnTo>
                    <a:pt x="1673" y="9459"/>
                  </a:lnTo>
                  <a:lnTo>
                    <a:pt x="1354" y="9459"/>
                  </a:lnTo>
                  <a:lnTo>
                    <a:pt x="1035" y="9570"/>
                  </a:lnTo>
                  <a:lnTo>
                    <a:pt x="757" y="9570"/>
                  </a:lnTo>
                  <a:lnTo>
                    <a:pt x="757" y="9570"/>
                  </a:lnTo>
                  <a:lnTo>
                    <a:pt x="717" y="9496"/>
                  </a:lnTo>
                  <a:lnTo>
                    <a:pt x="717" y="9496"/>
                  </a:lnTo>
                  <a:lnTo>
                    <a:pt x="916" y="9384"/>
                  </a:lnTo>
                  <a:lnTo>
                    <a:pt x="1195" y="9310"/>
                  </a:lnTo>
                  <a:lnTo>
                    <a:pt x="1673" y="9198"/>
                  </a:lnTo>
                  <a:lnTo>
                    <a:pt x="1673" y="9198"/>
                  </a:lnTo>
                  <a:lnTo>
                    <a:pt x="2271" y="8937"/>
                  </a:lnTo>
                  <a:lnTo>
                    <a:pt x="2789" y="8714"/>
                  </a:lnTo>
                  <a:lnTo>
                    <a:pt x="3228" y="8490"/>
                  </a:lnTo>
                  <a:lnTo>
                    <a:pt x="3626" y="8304"/>
                  </a:lnTo>
                  <a:lnTo>
                    <a:pt x="3626" y="8304"/>
                  </a:lnTo>
                  <a:lnTo>
                    <a:pt x="4104" y="8416"/>
                  </a:lnTo>
                  <a:lnTo>
                    <a:pt x="4104" y="8416"/>
                  </a:lnTo>
                  <a:lnTo>
                    <a:pt x="4224" y="8192"/>
                  </a:lnTo>
                  <a:lnTo>
                    <a:pt x="4383" y="8043"/>
                  </a:lnTo>
                  <a:lnTo>
                    <a:pt x="4582" y="7969"/>
                  </a:lnTo>
                  <a:lnTo>
                    <a:pt x="4782" y="7857"/>
                  </a:lnTo>
                  <a:lnTo>
                    <a:pt x="4941" y="7820"/>
                  </a:lnTo>
                  <a:lnTo>
                    <a:pt x="5140" y="7820"/>
                  </a:lnTo>
                  <a:lnTo>
                    <a:pt x="5698" y="7708"/>
                  </a:lnTo>
                  <a:lnTo>
                    <a:pt x="5698" y="7708"/>
                  </a:lnTo>
                  <a:lnTo>
                    <a:pt x="5698" y="7671"/>
                  </a:lnTo>
                  <a:lnTo>
                    <a:pt x="5698" y="7671"/>
                  </a:lnTo>
                  <a:lnTo>
                    <a:pt x="5379" y="7634"/>
                  </a:lnTo>
                  <a:lnTo>
                    <a:pt x="5061" y="7559"/>
                  </a:lnTo>
                  <a:lnTo>
                    <a:pt x="4941" y="7559"/>
                  </a:lnTo>
                  <a:lnTo>
                    <a:pt x="4782" y="7559"/>
                  </a:lnTo>
                  <a:lnTo>
                    <a:pt x="4662" y="7597"/>
                  </a:lnTo>
                  <a:lnTo>
                    <a:pt x="4543" y="7671"/>
                  </a:lnTo>
                  <a:lnTo>
                    <a:pt x="4543" y="7671"/>
                  </a:lnTo>
                  <a:lnTo>
                    <a:pt x="4224" y="7559"/>
                  </a:lnTo>
                  <a:lnTo>
                    <a:pt x="4224" y="7559"/>
                  </a:lnTo>
                  <a:lnTo>
                    <a:pt x="4263" y="7448"/>
                  </a:lnTo>
                  <a:lnTo>
                    <a:pt x="4263" y="7448"/>
                  </a:lnTo>
                  <a:lnTo>
                    <a:pt x="4423" y="7485"/>
                  </a:lnTo>
                  <a:lnTo>
                    <a:pt x="4622" y="7448"/>
                  </a:lnTo>
                  <a:lnTo>
                    <a:pt x="4821" y="7373"/>
                  </a:lnTo>
                  <a:lnTo>
                    <a:pt x="4941" y="7299"/>
                  </a:lnTo>
                  <a:lnTo>
                    <a:pt x="4941" y="7299"/>
                  </a:lnTo>
                  <a:lnTo>
                    <a:pt x="5061" y="7299"/>
                  </a:lnTo>
                  <a:lnTo>
                    <a:pt x="5180" y="7336"/>
                  </a:lnTo>
                  <a:lnTo>
                    <a:pt x="5340" y="7410"/>
                  </a:lnTo>
                  <a:lnTo>
                    <a:pt x="5539" y="7485"/>
                  </a:lnTo>
                  <a:lnTo>
                    <a:pt x="5539" y="7485"/>
                  </a:lnTo>
                  <a:lnTo>
                    <a:pt x="5658" y="7410"/>
                  </a:lnTo>
                  <a:lnTo>
                    <a:pt x="5738" y="7373"/>
                  </a:lnTo>
                  <a:lnTo>
                    <a:pt x="5818" y="7373"/>
                  </a:lnTo>
                  <a:lnTo>
                    <a:pt x="5898" y="7410"/>
                  </a:lnTo>
                  <a:lnTo>
                    <a:pt x="6097" y="7485"/>
                  </a:lnTo>
                  <a:lnTo>
                    <a:pt x="6256" y="7559"/>
                  </a:lnTo>
                  <a:lnTo>
                    <a:pt x="6256" y="7559"/>
                  </a:lnTo>
                  <a:lnTo>
                    <a:pt x="6256" y="7820"/>
                  </a:lnTo>
                  <a:lnTo>
                    <a:pt x="6256" y="7820"/>
                  </a:lnTo>
                  <a:lnTo>
                    <a:pt x="6176" y="7894"/>
                  </a:lnTo>
                  <a:lnTo>
                    <a:pt x="6136" y="8006"/>
                  </a:lnTo>
                  <a:lnTo>
                    <a:pt x="6097" y="8230"/>
                  </a:lnTo>
                  <a:lnTo>
                    <a:pt x="5977" y="8453"/>
                  </a:lnTo>
                  <a:lnTo>
                    <a:pt x="5898" y="8565"/>
                  </a:lnTo>
                  <a:lnTo>
                    <a:pt x="5818" y="8714"/>
                  </a:lnTo>
                  <a:lnTo>
                    <a:pt x="5818" y="8714"/>
                  </a:lnTo>
                  <a:lnTo>
                    <a:pt x="5858" y="8937"/>
                  </a:lnTo>
                  <a:lnTo>
                    <a:pt x="5898" y="9161"/>
                  </a:lnTo>
                  <a:lnTo>
                    <a:pt x="5977" y="9384"/>
                  </a:lnTo>
                  <a:lnTo>
                    <a:pt x="5977" y="9496"/>
                  </a:lnTo>
                  <a:lnTo>
                    <a:pt x="5977" y="9496"/>
                  </a:lnTo>
                  <a:lnTo>
                    <a:pt x="5738" y="9757"/>
                  </a:lnTo>
                  <a:lnTo>
                    <a:pt x="5658" y="9831"/>
                  </a:lnTo>
                  <a:lnTo>
                    <a:pt x="5539" y="9943"/>
                  </a:lnTo>
                  <a:lnTo>
                    <a:pt x="5539" y="9943"/>
                  </a:lnTo>
                  <a:lnTo>
                    <a:pt x="5539" y="10166"/>
                  </a:lnTo>
                  <a:lnTo>
                    <a:pt x="5499" y="10353"/>
                  </a:lnTo>
                  <a:lnTo>
                    <a:pt x="5499" y="10353"/>
                  </a:lnTo>
                  <a:lnTo>
                    <a:pt x="5340" y="10353"/>
                  </a:lnTo>
                  <a:lnTo>
                    <a:pt x="5340" y="10353"/>
                  </a:lnTo>
                  <a:lnTo>
                    <a:pt x="5379" y="10166"/>
                  </a:lnTo>
                  <a:lnTo>
                    <a:pt x="5340" y="9980"/>
                  </a:lnTo>
                  <a:lnTo>
                    <a:pt x="5340" y="9980"/>
                  </a:lnTo>
                  <a:lnTo>
                    <a:pt x="5499" y="9794"/>
                  </a:lnTo>
                  <a:lnTo>
                    <a:pt x="5619" y="9608"/>
                  </a:lnTo>
                  <a:lnTo>
                    <a:pt x="5698" y="9459"/>
                  </a:lnTo>
                  <a:lnTo>
                    <a:pt x="5738" y="9310"/>
                  </a:lnTo>
                  <a:lnTo>
                    <a:pt x="5738" y="9198"/>
                  </a:lnTo>
                  <a:lnTo>
                    <a:pt x="5738" y="9198"/>
                  </a:lnTo>
                  <a:lnTo>
                    <a:pt x="5499" y="8900"/>
                  </a:lnTo>
                  <a:lnTo>
                    <a:pt x="5499" y="8639"/>
                  </a:lnTo>
                  <a:lnTo>
                    <a:pt x="5499" y="8639"/>
                  </a:lnTo>
                  <a:lnTo>
                    <a:pt x="5539" y="8639"/>
                  </a:lnTo>
                  <a:lnTo>
                    <a:pt x="5539" y="8639"/>
                  </a:lnTo>
                  <a:lnTo>
                    <a:pt x="5499" y="8528"/>
                  </a:lnTo>
                  <a:lnTo>
                    <a:pt x="5499" y="8528"/>
                  </a:lnTo>
                  <a:lnTo>
                    <a:pt x="5140" y="8565"/>
                  </a:lnTo>
                  <a:lnTo>
                    <a:pt x="5140" y="8565"/>
                  </a:lnTo>
                  <a:lnTo>
                    <a:pt x="5180" y="8826"/>
                  </a:lnTo>
                  <a:lnTo>
                    <a:pt x="5220" y="9086"/>
                  </a:lnTo>
                  <a:lnTo>
                    <a:pt x="5220" y="9273"/>
                  </a:lnTo>
                  <a:lnTo>
                    <a:pt x="5180" y="9384"/>
                  </a:lnTo>
                  <a:lnTo>
                    <a:pt x="5140" y="9459"/>
                  </a:lnTo>
                  <a:lnTo>
                    <a:pt x="5101" y="9533"/>
                  </a:lnTo>
                  <a:lnTo>
                    <a:pt x="5101" y="9533"/>
                  </a:lnTo>
                  <a:lnTo>
                    <a:pt x="5021" y="9384"/>
                  </a:lnTo>
                  <a:lnTo>
                    <a:pt x="5021" y="9198"/>
                  </a:lnTo>
                  <a:lnTo>
                    <a:pt x="4981" y="9049"/>
                  </a:lnTo>
                  <a:lnTo>
                    <a:pt x="4981" y="8975"/>
                  </a:lnTo>
                  <a:lnTo>
                    <a:pt x="4941" y="8900"/>
                  </a:lnTo>
                  <a:lnTo>
                    <a:pt x="4941" y="8900"/>
                  </a:lnTo>
                  <a:lnTo>
                    <a:pt x="4821" y="8900"/>
                  </a:lnTo>
                  <a:lnTo>
                    <a:pt x="4821" y="8900"/>
                  </a:lnTo>
                  <a:lnTo>
                    <a:pt x="4782" y="8975"/>
                  </a:lnTo>
                  <a:lnTo>
                    <a:pt x="4782" y="8975"/>
                  </a:lnTo>
                  <a:lnTo>
                    <a:pt x="4782" y="9310"/>
                  </a:lnTo>
                  <a:lnTo>
                    <a:pt x="4782" y="9310"/>
                  </a:lnTo>
                  <a:lnTo>
                    <a:pt x="4782" y="9496"/>
                  </a:lnTo>
                  <a:lnTo>
                    <a:pt x="4782" y="9496"/>
                  </a:lnTo>
                  <a:lnTo>
                    <a:pt x="4662" y="9570"/>
                  </a:lnTo>
                  <a:lnTo>
                    <a:pt x="4662" y="9570"/>
                  </a:lnTo>
                  <a:lnTo>
                    <a:pt x="4582" y="9086"/>
                  </a:lnTo>
                  <a:lnTo>
                    <a:pt x="4582" y="9086"/>
                  </a:lnTo>
                  <a:lnTo>
                    <a:pt x="4343" y="9124"/>
                  </a:lnTo>
                  <a:lnTo>
                    <a:pt x="4343" y="9124"/>
                  </a:lnTo>
                  <a:lnTo>
                    <a:pt x="4343" y="9533"/>
                  </a:lnTo>
                  <a:lnTo>
                    <a:pt x="4343" y="9533"/>
                  </a:lnTo>
                  <a:lnTo>
                    <a:pt x="4064" y="9608"/>
                  </a:lnTo>
                  <a:lnTo>
                    <a:pt x="4064" y="9608"/>
                  </a:lnTo>
                  <a:lnTo>
                    <a:pt x="3985" y="9570"/>
                  </a:lnTo>
                  <a:lnTo>
                    <a:pt x="3985" y="9570"/>
                  </a:lnTo>
                  <a:lnTo>
                    <a:pt x="3825" y="9608"/>
                  </a:lnTo>
                  <a:lnTo>
                    <a:pt x="3706" y="9682"/>
                  </a:lnTo>
                  <a:lnTo>
                    <a:pt x="3626" y="9794"/>
                  </a:lnTo>
                  <a:lnTo>
                    <a:pt x="3626" y="9980"/>
                  </a:lnTo>
                  <a:lnTo>
                    <a:pt x="3626" y="9980"/>
                  </a:lnTo>
                  <a:lnTo>
                    <a:pt x="4024" y="9980"/>
                  </a:lnTo>
                  <a:lnTo>
                    <a:pt x="4383" y="9943"/>
                  </a:lnTo>
                  <a:lnTo>
                    <a:pt x="4383" y="9943"/>
                  </a:lnTo>
                  <a:lnTo>
                    <a:pt x="4383" y="10241"/>
                  </a:lnTo>
                  <a:lnTo>
                    <a:pt x="4383" y="10241"/>
                  </a:lnTo>
                  <a:lnTo>
                    <a:pt x="4662" y="10241"/>
                  </a:lnTo>
                  <a:lnTo>
                    <a:pt x="4782" y="10241"/>
                  </a:lnTo>
                  <a:lnTo>
                    <a:pt x="4861" y="10204"/>
                  </a:lnTo>
                  <a:lnTo>
                    <a:pt x="4861" y="10204"/>
                  </a:lnTo>
                  <a:lnTo>
                    <a:pt x="4821" y="10315"/>
                  </a:lnTo>
                  <a:lnTo>
                    <a:pt x="4742" y="10502"/>
                  </a:lnTo>
                  <a:lnTo>
                    <a:pt x="4582" y="10576"/>
                  </a:lnTo>
                  <a:lnTo>
                    <a:pt x="4463" y="10688"/>
                  </a:lnTo>
                  <a:lnTo>
                    <a:pt x="4303" y="10725"/>
                  </a:lnTo>
                  <a:lnTo>
                    <a:pt x="4144" y="10725"/>
                  </a:lnTo>
                  <a:lnTo>
                    <a:pt x="3985" y="10688"/>
                  </a:lnTo>
                  <a:lnTo>
                    <a:pt x="3785" y="10651"/>
                  </a:lnTo>
                  <a:lnTo>
                    <a:pt x="3785" y="10651"/>
                  </a:lnTo>
                  <a:lnTo>
                    <a:pt x="3825" y="10502"/>
                  </a:lnTo>
                  <a:lnTo>
                    <a:pt x="3825" y="10502"/>
                  </a:lnTo>
                  <a:lnTo>
                    <a:pt x="3586" y="10502"/>
                  </a:lnTo>
                  <a:lnTo>
                    <a:pt x="3387" y="10427"/>
                  </a:lnTo>
                  <a:lnTo>
                    <a:pt x="3307" y="10390"/>
                  </a:lnTo>
                  <a:lnTo>
                    <a:pt x="3267" y="10315"/>
                  </a:lnTo>
                  <a:lnTo>
                    <a:pt x="3267" y="10204"/>
                  </a:lnTo>
                  <a:lnTo>
                    <a:pt x="3307" y="10055"/>
                  </a:lnTo>
                  <a:lnTo>
                    <a:pt x="3307" y="10055"/>
                  </a:lnTo>
                  <a:lnTo>
                    <a:pt x="3148" y="10166"/>
                  </a:lnTo>
                  <a:lnTo>
                    <a:pt x="3028" y="10241"/>
                  </a:lnTo>
                  <a:lnTo>
                    <a:pt x="2789" y="10502"/>
                  </a:lnTo>
                  <a:lnTo>
                    <a:pt x="2670" y="10800"/>
                  </a:lnTo>
                  <a:lnTo>
                    <a:pt x="2470" y="11060"/>
                  </a:lnTo>
                  <a:lnTo>
                    <a:pt x="2390" y="11432"/>
                  </a:lnTo>
                  <a:lnTo>
                    <a:pt x="2311" y="11768"/>
                  </a:lnTo>
                  <a:lnTo>
                    <a:pt x="2271" y="12103"/>
                  </a:lnTo>
                  <a:lnTo>
                    <a:pt x="2271" y="12363"/>
                  </a:lnTo>
                  <a:lnTo>
                    <a:pt x="2271" y="12363"/>
                  </a:lnTo>
                  <a:lnTo>
                    <a:pt x="2470" y="12661"/>
                  </a:lnTo>
                  <a:lnTo>
                    <a:pt x="2749" y="12922"/>
                  </a:lnTo>
                  <a:lnTo>
                    <a:pt x="3307" y="13406"/>
                  </a:lnTo>
                  <a:lnTo>
                    <a:pt x="3546" y="13667"/>
                  </a:lnTo>
                  <a:lnTo>
                    <a:pt x="3785" y="13928"/>
                  </a:lnTo>
                  <a:lnTo>
                    <a:pt x="4064" y="14188"/>
                  </a:lnTo>
                  <a:lnTo>
                    <a:pt x="4224" y="14449"/>
                  </a:lnTo>
                  <a:lnTo>
                    <a:pt x="4224" y="14449"/>
                  </a:lnTo>
                  <a:lnTo>
                    <a:pt x="4343" y="14449"/>
                  </a:lnTo>
                  <a:lnTo>
                    <a:pt x="4423" y="14412"/>
                  </a:lnTo>
                  <a:lnTo>
                    <a:pt x="4543" y="14337"/>
                  </a:lnTo>
                  <a:lnTo>
                    <a:pt x="4582" y="14226"/>
                  </a:lnTo>
                  <a:lnTo>
                    <a:pt x="4702" y="14039"/>
                  </a:lnTo>
                  <a:lnTo>
                    <a:pt x="4782" y="13853"/>
                  </a:lnTo>
                  <a:lnTo>
                    <a:pt x="4782" y="13853"/>
                  </a:lnTo>
                  <a:lnTo>
                    <a:pt x="4463" y="13555"/>
                  </a:lnTo>
                  <a:lnTo>
                    <a:pt x="4224" y="13332"/>
                  </a:lnTo>
                  <a:lnTo>
                    <a:pt x="4104" y="13071"/>
                  </a:lnTo>
                  <a:lnTo>
                    <a:pt x="4024" y="12959"/>
                  </a:lnTo>
                  <a:lnTo>
                    <a:pt x="3985" y="12810"/>
                  </a:lnTo>
                  <a:lnTo>
                    <a:pt x="3985" y="12736"/>
                  </a:lnTo>
                  <a:lnTo>
                    <a:pt x="4024" y="12624"/>
                  </a:lnTo>
                  <a:lnTo>
                    <a:pt x="4064" y="12475"/>
                  </a:lnTo>
                  <a:lnTo>
                    <a:pt x="4144" y="12401"/>
                  </a:lnTo>
                  <a:lnTo>
                    <a:pt x="4184" y="12289"/>
                  </a:lnTo>
                  <a:lnTo>
                    <a:pt x="4343" y="12177"/>
                  </a:lnTo>
                  <a:lnTo>
                    <a:pt x="4543" y="12103"/>
                  </a:lnTo>
                  <a:lnTo>
                    <a:pt x="4782" y="11991"/>
                  </a:lnTo>
                  <a:lnTo>
                    <a:pt x="4782" y="11991"/>
                  </a:lnTo>
                  <a:lnTo>
                    <a:pt x="5499" y="12028"/>
                  </a:lnTo>
                  <a:lnTo>
                    <a:pt x="5539" y="12065"/>
                  </a:lnTo>
                  <a:lnTo>
                    <a:pt x="5619" y="12103"/>
                  </a:lnTo>
                  <a:lnTo>
                    <a:pt x="5619" y="12103"/>
                  </a:lnTo>
                  <a:lnTo>
                    <a:pt x="5539" y="12103"/>
                  </a:lnTo>
                  <a:lnTo>
                    <a:pt x="5499" y="12177"/>
                  </a:lnTo>
                  <a:lnTo>
                    <a:pt x="5300" y="12289"/>
                  </a:lnTo>
                  <a:lnTo>
                    <a:pt x="5300" y="12289"/>
                  </a:lnTo>
                  <a:lnTo>
                    <a:pt x="5340" y="12661"/>
                  </a:lnTo>
                  <a:lnTo>
                    <a:pt x="5340" y="12661"/>
                  </a:lnTo>
                  <a:lnTo>
                    <a:pt x="5220" y="12885"/>
                  </a:lnTo>
                  <a:lnTo>
                    <a:pt x="5140" y="13146"/>
                  </a:lnTo>
                  <a:lnTo>
                    <a:pt x="5140" y="13369"/>
                  </a:lnTo>
                  <a:lnTo>
                    <a:pt x="5220" y="13555"/>
                  </a:lnTo>
                  <a:lnTo>
                    <a:pt x="5379" y="13928"/>
                  </a:lnTo>
                  <a:lnTo>
                    <a:pt x="5499" y="14188"/>
                  </a:lnTo>
                  <a:lnTo>
                    <a:pt x="5499" y="14449"/>
                  </a:lnTo>
                  <a:lnTo>
                    <a:pt x="5499" y="14449"/>
                  </a:lnTo>
                  <a:lnTo>
                    <a:pt x="5738" y="14486"/>
                  </a:lnTo>
                  <a:lnTo>
                    <a:pt x="5977" y="14449"/>
                  </a:lnTo>
                  <a:lnTo>
                    <a:pt x="6176" y="14449"/>
                  </a:lnTo>
                  <a:lnTo>
                    <a:pt x="6256" y="14486"/>
                  </a:lnTo>
                  <a:lnTo>
                    <a:pt x="6336" y="14524"/>
                  </a:lnTo>
                  <a:lnTo>
                    <a:pt x="6336" y="14524"/>
                  </a:lnTo>
                  <a:lnTo>
                    <a:pt x="6256" y="14673"/>
                  </a:lnTo>
                  <a:lnTo>
                    <a:pt x="6256" y="14821"/>
                  </a:lnTo>
                  <a:lnTo>
                    <a:pt x="6176" y="14970"/>
                  </a:lnTo>
                  <a:lnTo>
                    <a:pt x="6097" y="15045"/>
                  </a:lnTo>
                  <a:lnTo>
                    <a:pt x="5937" y="15157"/>
                  </a:lnTo>
                  <a:lnTo>
                    <a:pt x="5818" y="15157"/>
                  </a:lnTo>
                  <a:lnTo>
                    <a:pt x="5658" y="15194"/>
                  </a:lnTo>
                  <a:lnTo>
                    <a:pt x="5499" y="15231"/>
                  </a:lnTo>
                  <a:lnTo>
                    <a:pt x="5499" y="15231"/>
                  </a:lnTo>
                  <a:lnTo>
                    <a:pt x="5340" y="14970"/>
                  </a:lnTo>
                  <a:lnTo>
                    <a:pt x="5220" y="14784"/>
                  </a:lnTo>
                  <a:lnTo>
                    <a:pt x="5140" y="14561"/>
                  </a:lnTo>
                  <a:lnTo>
                    <a:pt x="5061" y="14263"/>
                  </a:lnTo>
                  <a:lnTo>
                    <a:pt x="5061" y="14263"/>
                  </a:lnTo>
                  <a:lnTo>
                    <a:pt x="4941" y="14300"/>
                  </a:lnTo>
                  <a:lnTo>
                    <a:pt x="4901" y="14375"/>
                  </a:lnTo>
                  <a:lnTo>
                    <a:pt x="4782" y="14561"/>
                  </a:lnTo>
                  <a:lnTo>
                    <a:pt x="4463" y="14859"/>
                  </a:lnTo>
                  <a:lnTo>
                    <a:pt x="4463" y="14859"/>
                  </a:lnTo>
                  <a:lnTo>
                    <a:pt x="4144" y="14896"/>
                  </a:lnTo>
                  <a:lnTo>
                    <a:pt x="3985" y="14933"/>
                  </a:lnTo>
                  <a:lnTo>
                    <a:pt x="3945" y="14970"/>
                  </a:lnTo>
                  <a:lnTo>
                    <a:pt x="3865" y="15008"/>
                  </a:lnTo>
                  <a:lnTo>
                    <a:pt x="3865" y="15008"/>
                  </a:lnTo>
                  <a:lnTo>
                    <a:pt x="3706" y="14970"/>
                  </a:lnTo>
                  <a:lnTo>
                    <a:pt x="3546" y="14933"/>
                  </a:lnTo>
                  <a:lnTo>
                    <a:pt x="3427" y="14821"/>
                  </a:lnTo>
                  <a:lnTo>
                    <a:pt x="3347" y="14747"/>
                  </a:lnTo>
                  <a:lnTo>
                    <a:pt x="3228" y="14598"/>
                  </a:lnTo>
                  <a:lnTo>
                    <a:pt x="3068" y="14561"/>
                  </a:lnTo>
                  <a:lnTo>
                    <a:pt x="2948" y="14524"/>
                  </a:lnTo>
                  <a:lnTo>
                    <a:pt x="2789" y="14486"/>
                  </a:lnTo>
                  <a:lnTo>
                    <a:pt x="2789" y="14486"/>
                  </a:lnTo>
                  <a:lnTo>
                    <a:pt x="3028" y="14821"/>
                  </a:lnTo>
                  <a:lnTo>
                    <a:pt x="3347" y="15157"/>
                  </a:lnTo>
                  <a:lnTo>
                    <a:pt x="3586" y="15380"/>
                  </a:lnTo>
                  <a:lnTo>
                    <a:pt x="3985" y="15678"/>
                  </a:lnTo>
                  <a:lnTo>
                    <a:pt x="4303" y="15864"/>
                  </a:lnTo>
                  <a:lnTo>
                    <a:pt x="4662" y="16088"/>
                  </a:lnTo>
                  <a:lnTo>
                    <a:pt x="5459" y="16497"/>
                  </a:lnTo>
                  <a:lnTo>
                    <a:pt x="5459" y="16497"/>
                  </a:lnTo>
                  <a:lnTo>
                    <a:pt x="5738" y="16534"/>
                  </a:lnTo>
                  <a:lnTo>
                    <a:pt x="6216" y="16572"/>
                  </a:lnTo>
                  <a:lnTo>
                    <a:pt x="7053" y="16683"/>
                  </a:lnTo>
                  <a:lnTo>
                    <a:pt x="7053" y="16683"/>
                  </a:lnTo>
                  <a:lnTo>
                    <a:pt x="7492" y="16609"/>
                  </a:lnTo>
                  <a:lnTo>
                    <a:pt x="7970" y="16497"/>
                  </a:lnTo>
                  <a:lnTo>
                    <a:pt x="8488" y="16274"/>
                  </a:lnTo>
                  <a:lnTo>
                    <a:pt x="9006" y="16013"/>
                  </a:lnTo>
                  <a:lnTo>
                    <a:pt x="9524" y="15753"/>
                  </a:lnTo>
                  <a:lnTo>
                    <a:pt x="9723" y="15566"/>
                  </a:lnTo>
                  <a:lnTo>
                    <a:pt x="9883" y="15417"/>
                  </a:lnTo>
                  <a:lnTo>
                    <a:pt x="10042" y="15231"/>
                  </a:lnTo>
                  <a:lnTo>
                    <a:pt x="10122" y="15119"/>
                  </a:lnTo>
                  <a:lnTo>
                    <a:pt x="10202" y="14933"/>
                  </a:lnTo>
                  <a:lnTo>
                    <a:pt x="10202" y="14747"/>
                  </a:lnTo>
                  <a:lnTo>
                    <a:pt x="10202" y="14747"/>
                  </a:lnTo>
                  <a:lnTo>
                    <a:pt x="10082" y="14673"/>
                  </a:lnTo>
                  <a:lnTo>
                    <a:pt x="9922" y="14598"/>
                  </a:lnTo>
                  <a:lnTo>
                    <a:pt x="9803" y="14598"/>
                  </a:lnTo>
                  <a:lnTo>
                    <a:pt x="9684" y="14635"/>
                  </a:lnTo>
                  <a:lnTo>
                    <a:pt x="9404" y="14747"/>
                  </a:lnTo>
                  <a:lnTo>
                    <a:pt x="9165" y="14859"/>
                  </a:lnTo>
                  <a:lnTo>
                    <a:pt x="8847" y="14970"/>
                  </a:lnTo>
                  <a:lnTo>
                    <a:pt x="8568" y="15045"/>
                  </a:lnTo>
                  <a:lnTo>
                    <a:pt x="8408" y="15082"/>
                  </a:lnTo>
                  <a:lnTo>
                    <a:pt x="8249" y="15045"/>
                  </a:lnTo>
                  <a:lnTo>
                    <a:pt x="8129" y="15008"/>
                  </a:lnTo>
                  <a:lnTo>
                    <a:pt x="7970" y="14933"/>
                  </a:lnTo>
                  <a:lnTo>
                    <a:pt x="7970" y="14933"/>
                  </a:lnTo>
                  <a:lnTo>
                    <a:pt x="8010" y="14673"/>
                  </a:lnTo>
                  <a:lnTo>
                    <a:pt x="8089" y="14486"/>
                  </a:lnTo>
                  <a:lnTo>
                    <a:pt x="8169" y="14300"/>
                  </a:lnTo>
                  <a:lnTo>
                    <a:pt x="8368" y="14077"/>
                  </a:lnTo>
                  <a:lnTo>
                    <a:pt x="8368" y="14077"/>
                  </a:lnTo>
                  <a:lnTo>
                    <a:pt x="9165" y="13481"/>
                  </a:lnTo>
                  <a:lnTo>
                    <a:pt x="9325" y="13369"/>
                  </a:lnTo>
                  <a:lnTo>
                    <a:pt x="9325" y="13369"/>
                  </a:lnTo>
                  <a:lnTo>
                    <a:pt x="9325" y="13369"/>
                  </a:lnTo>
                  <a:lnTo>
                    <a:pt x="9165" y="13220"/>
                  </a:lnTo>
                  <a:lnTo>
                    <a:pt x="8966" y="13108"/>
                  </a:lnTo>
                  <a:lnTo>
                    <a:pt x="8887" y="12997"/>
                  </a:lnTo>
                  <a:lnTo>
                    <a:pt x="8807" y="12848"/>
                  </a:lnTo>
                  <a:lnTo>
                    <a:pt x="8727" y="12736"/>
                  </a:lnTo>
                  <a:lnTo>
                    <a:pt x="8647" y="12624"/>
                  </a:lnTo>
                  <a:lnTo>
                    <a:pt x="8607" y="12475"/>
                  </a:lnTo>
                  <a:lnTo>
                    <a:pt x="8607" y="12326"/>
                  </a:lnTo>
                  <a:lnTo>
                    <a:pt x="8607" y="12103"/>
                  </a:lnTo>
                  <a:lnTo>
                    <a:pt x="8727" y="11842"/>
                  </a:lnTo>
                  <a:lnTo>
                    <a:pt x="8847" y="11581"/>
                  </a:lnTo>
                  <a:lnTo>
                    <a:pt x="9006" y="11395"/>
                  </a:lnTo>
                  <a:lnTo>
                    <a:pt x="9205" y="11172"/>
                  </a:lnTo>
                  <a:lnTo>
                    <a:pt x="9484" y="11023"/>
                  </a:lnTo>
                  <a:lnTo>
                    <a:pt x="9723" y="10911"/>
                  </a:lnTo>
                  <a:lnTo>
                    <a:pt x="9962" y="10874"/>
                  </a:lnTo>
                  <a:lnTo>
                    <a:pt x="10242" y="10874"/>
                  </a:lnTo>
                  <a:lnTo>
                    <a:pt x="10361" y="10874"/>
                  </a:lnTo>
                  <a:lnTo>
                    <a:pt x="10480" y="10948"/>
                  </a:lnTo>
                  <a:lnTo>
                    <a:pt x="10600" y="11023"/>
                  </a:lnTo>
                  <a:lnTo>
                    <a:pt x="10720" y="11097"/>
                  </a:lnTo>
                  <a:lnTo>
                    <a:pt x="10839" y="11246"/>
                  </a:lnTo>
                  <a:lnTo>
                    <a:pt x="10919" y="11358"/>
                  </a:lnTo>
                  <a:lnTo>
                    <a:pt x="10919" y="11358"/>
                  </a:lnTo>
                  <a:lnTo>
                    <a:pt x="10321" y="11283"/>
                  </a:lnTo>
                  <a:lnTo>
                    <a:pt x="10082" y="11283"/>
                  </a:lnTo>
                  <a:lnTo>
                    <a:pt x="9803" y="11358"/>
                  </a:lnTo>
                  <a:lnTo>
                    <a:pt x="9524" y="11432"/>
                  </a:lnTo>
                  <a:lnTo>
                    <a:pt x="9484" y="11470"/>
                  </a:lnTo>
                  <a:lnTo>
                    <a:pt x="9404" y="11581"/>
                  </a:lnTo>
                  <a:lnTo>
                    <a:pt x="9325" y="11693"/>
                  </a:lnTo>
                  <a:lnTo>
                    <a:pt x="9245" y="11805"/>
                  </a:lnTo>
                  <a:lnTo>
                    <a:pt x="9205" y="11954"/>
                  </a:lnTo>
                  <a:lnTo>
                    <a:pt x="9165" y="12103"/>
                  </a:lnTo>
                  <a:lnTo>
                    <a:pt x="9165" y="12103"/>
                  </a:lnTo>
                  <a:lnTo>
                    <a:pt x="9245" y="12289"/>
                  </a:lnTo>
                  <a:lnTo>
                    <a:pt x="9365" y="12438"/>
                  </a:lnTo>
                  <a:lnTo>
                    <a:pt x="9484" y="12587"/>
                  </a:lnTo>
                  <a:lnTo>
                    <a:pt x="9564" y="12661"/>
                  </a:lnTo>
                  <a:lnTo>
                    <a:pt x="9723" y="12736"/>
                  </a:lnTo>
                  <a:lnTo>
                    <a:pt x="9922" y="12773"/>
                  </a:lnTo>
                  <a:lnTo>
                    <a:pt x="10082" y="12810"/>
                  </a:lnTo>
                  <a:lnTo>
                    <a:pt x="10242" y="12810"/>
                  </a:lnTo>
                  <a:lnTo>
                    <a:pt x="10242" y="12810"/>
                  </a:lnTo>
                  <a:lnTo>
                    <a:pt x="10480" y="12736"/>
                  </a:lnTo>
                  <a:lnTo>
                    <a:pt x="10680" y="12661"/>
                  </a:lnTo>
                  <a:lnTo>
                    <a:pt x="10800" y="12661"/>
                  </a:lnTo>
                  <a:lnTo>
                    <a:pt x="10879" y="12661"/>
                  </a:lnTo>
                  <a:lnTo>
                    <a:pt x="11038" y="12661"/>
                  </a:lnTo>
                  <a:lnTo>
                    <a:pt x="11158" y="12736"/>
                  </a:lnTo>
                  <a:lnTo>
                    <a:pt x="11277" y="12810"/>
                  </a:lnTo>
                  <a:lnTo>
                    <a:pt x="11277" y="12810"/>
                  </a:lnTo>
                  <a:lnTo>
                    <a:pt x="11118" y="13071"/>
                  </a:lnTo>
                  <a:lnTo>
                    <a:pt x="11078" y="13294"/>
                  </a:lnTo>
                  <a:lnTo>
                    <a:pt x="11038" y="13518"/>
                  </a:lnTo>
                  <a:lnTo>
                    <a:pt x="11038" y="13741"/>
                  </a:lnTo>
                  <a:lnTo>
                    <a:pt x="11038" y="13741"/>
                  </a:lnTo>
                  <a:lnTo>
                    <a:pt x="11158" y="13816"/>
                  </a:lnTo>
                  <a:lnTo>
                    <a:pt x="11158" y="13816"/>
                  </a:lnTo>
                  <a:lnTo>
                    <a:pt x="11357" y="13630"/>
                  </a:lnTo>
                  <a:lnTo>
                    <a:pt x="11517" y="13406"/>
                  </a:lnTo>
                  <a:lnTo>
                    <a:pt x="11796" y="13034"/>
                  </a:lnTo>
                  <a:lnTo>
                    <a:pt x="11955" y="12810"/>
                  </a:lnTo>
                  <a:lnTo>
                    <a:pt x="12115" y="12661"/>
                  </a:lnTo>
                  <a:lnTo>
                    <a:pt x="12274" y="12475"/>
                  </a:lnTo>
                  <a:lnTo>
                    <a:pt x="12513" y="12289"/>
                  </a:lnTo>
                  <a:lnTo>
                    <a:pt x="12513" y="12289"/>
                  </a:lnTo>
                  <a:lnTo>
                    <a:pt x="12593" y="12103"/>
                  </a:lnTo>
                  <a:lnTo>
                    <a:pt x="12673" y="11842"/>
                  </a:lnTo>
                  <a:lnTo>
                    <a:pt x="12673" y="11619"/>
                  </a:lnTo>
                  <a:lnTo>
                    <a:pt x="12673" y="11470"/>
                  </a:lnTo>
                  <a:lnTo>
                    <a:pt x="12633" y="11283"/>
                  </a:lnTo>
                  <a:lnTo>
                    <a:pt x="12593" y="11097"/>
                  </a:lnTo>
                  <a:lnTo>
                    <a:pt x="12354" y="10688"/>
                  </a:lnTo>
                  <a:lnTo>
                    <a:pt x="12354" y="10688"/>
                  </a:lnTo>
                  <a:lnTo>
                    <a:pt x="11477" y="10129"/>
                  </a:lnTo>
                  <a:lnTo>
                    <a:pt x="11477" y="10129"/>
                  </a:lnTo>
                  <a:lnTo>
                    <a:pt x="10800" y="9794"/>
                  </a:lnTo>
                  <a:lnTo>
                    <a:pt x="10202" y="9570"/>
                  </a:lnTo>
                  <a:lnTo>
                    <a:pt x="9684" y="9273"/>
                  </a:lnTo>
                  <a:lnTo>
                    <a:pt x="9444" y="9086"/>
                  </a:lnTo>
                  <a:lnTo>
                    <a:pt x="9245" y="8937"/>
                  </a:lnTo>
                  <a:lnTo>
                    <a:pt x="9006" y="8714"/>
                  </a:lnTo>
                  <a:lnTo>
                    <a:pt x="8847" y="8528"/>
                  </a:lnTo>
                  <a:lnTo>
                    <a:pt x="8727" y="8341"/>
                  </a:lnTo>
                  <a:lnTo>
                    <a:pt x="8568" y="8081"/>
                  </a:lnTo>
                  <a:lnTo>
                    <a:pt x="8408" y="7820"/>
                  </a:lnTo>
                  <a:lnTo>
                    <a:pt x="8289" y="7522"/>
                  </a:lnTo>
                  <a:lnTo>
                    <a:pt x="8169" y="7187"/>
                  </a:lnTo>
                  <a:lnTo>
                    <a:pt x="8129" y="6852"/>
                  </a:lnTo>
                  <a:lnTo>
                    <a:pt x="8129" y="6852"/>
                  </a:lnTo>
                  <a:lnTo>
                    <a:pt x="8129" y="5809"/>
                  </a:lnTo>
                  <a:lnTo>
                    <a:pt x="8129" y="5809"/>
                  </a:lnTo>
                  <a:lnTo>
                    <a:pt x="8169" y="5474"/>
                  </a:lnTo>
                  <a:lnTo>
                    <a:pt x="8329" y="5176"/>
                  </a:lnTo>
                  <a:lnTo>
                    <a:pt x="8448" y="4841"/>
                  </a:lnTo>
                  <a:lnTo>
                    <a:pt x="8568" y="4580"/>
                  </a:lnTo>
                  <a:lnTo>
                    <a:pt x="8767" y="4282"/>
                  </a:lnTo>
                  <a:lnTo>
                    <a:pt x="8887" y="4021"/>
                  </a:lnTo>
                  <a:lnTo>
                    <a:pt x="9285" y="3537"/>
                  </a:lnTo>
                  <a:lnTo>
                    <a:pt x="9723" y="3090"/>
                  </a:lnTo>
                  <a:lnTo>
                    <a:pt x="10202" y="2681"/>
                  </a:lnTo>
                  <a:lnTo>
                    <a:pt x="10680" y="2234"/>
                  </a:lnTo>
                  <a:lnTo>
                    <a:pt x="11277" y="1787"/>
                  </a:lnTo>
                  <a:lnTo>
                    <a:pt x="11277" y="1787"/>
                  </a:lnTo>
                  <a:lnTo>
                    <a:pt x="11277" y="1452"/>
                  </a:lnTo>
                  <a:lnTo>
                    <a:pt x="11277" y="1452"/>
                  </a:lnTo>
                  <a:lnTo>
                    <a:pt x="11277" y="968"/>
                  </a:lnTo>
                  <a:lnTo>
                    <a:pt x="11277" y="968"/>
                  </a:lnTo>
                  <a:lnTo>
                    <a:pt x="11397" y="744"/>
                  </a:lnTo>
                  <a:lnTo>
                    <a:pt x="11517" y="595"/>
                  </a:lnTo>
                  <a:lnTo>
                    <a:pt x="11636" y="483"/>
                  </a:lnTo>
                  <a:lnTo>
                    <a:pt x="11835" y="409"/>
                  </a:lnTo>
                  <a:lnTo>
                    <a:pt x="12035" y="409"/>
                  </a:lnTo>
                  <a:lnTo>
                    <a:pt x="12194" y="409"/>
                  </a:lnTo>
                  <a:lnTo>
                    <a:pt x="12433" y="446"/>
                  </a:lnTo>
                  <a:lnTo>
                    <a:pt x="12673" y="521"/>
                  </a:lnTo>
                  <a:lnTo>
                    <a:pt x="12673" y="521"/>
                  </a:lnTo>
                  <a:lnTo>
                    <a:pt x="12951" y="521"/>
                  </a:lnTo>
                  <a:lnTo>
                    <a:pt x="12951" y="521"/>
                  </a:lnTo>
                  <a:lnTo>
                    <a:pt x="13190" y="409"/>
                  </a:lnTo>
                  <a:lnTo>
                    <a:pt x="13390" y="334"/>
                  </a:lnTo>
                  <a:lnTo>
                    <a:pt x="13430" y="297"/>
                  </a:lnTo>
                  <a:lnTo>
                    <a:pt x="13470" y="185"/>
                  </a:lnTo>
                  <a:lnTo>
                    <a:pt x="13509" y="148"/>
                  </a:lnTo>
                  <a:lnTo>
                    <a:pt x="13509" y="0"/>
                  </a:lnTo>
                  <a:lnTo>
                    <a:pt x="13509" y="0"/>
                  </a:lnTo>
                  <a:lnTo>
                    <a:pt x="13549" y="0"/>
                  </a:lnTo>
                  <a:lnTo>
                    <a:pt x="13549" y="0"/>
                  </a:lnTo>
                  <a:lnTo>
                    <a:pt x="13708" y="111"/>
                  </a:lnTo>
                  <a:lnTo>
                    <a:pt x="13708" y="111"/>
                  </a:lnTo>
                  <a:lnTo>
                    <a:pt x="13669" y="297"/>
                  </a:lnTo>
                  <a:lnTo>
                    <a:pt x="13589" y="446"/>
                  </a:lnTo>
                  <a:lnTo>
                    <a:pt x="13549" y="558"/>
                  </a:lnTo>
                  <a:lnTo>
                    <a:pt x="13390" y="670"/>
                  </a:lnTo>
                  <a:lnTo>
                    <a:pt x="13190" y="707"/>
                  </a:lnTo>
                  <a:lnTo>
                    <a:pt x="12991" y="707"/>
                  </a:lnTo>
                  <a:lnTo>
                    <a:pt x="12633" y="744"/>
                  </a:lnTo>
                  <a:lnTo>
                    <a:pt x="12234" y="744"/>
                  </a:lnTo>
                  <a:lnTo>
                    <a:pt x="12075" y="781"/>
                  </a:lnTo>
                  <a:lnTo>
                    <a:pt x="11955" y="819"/>
                  </a:lnTo>
                  <a:lnTo>
                    <a:pt x="11835" y="893"/>
                  </a:lnTo>
                  <a:lnTo>
                    <a:pt x="11716" y="1042"/>
                  </a:lnTo>
                  <a:lnTo>
                    <a:pt x="11676" y="1228"/>
                  </a:lnTo>
                  <a:lnTo>
                    <a:pt x="11676" y="1414"/>
                  </a:lnTo>
                  <a:lnTo>
                    <a:pt x="11676" y="1414"/>
                  </a:lnTo>
                  <a:lnTo>
                    <a:pt x="11756" y="1489"/>
                  </a:lnTo>
                  <a:lnTo>
                    <a:pt x="11756" y="1489"/>
                  </a:lnTo>
                  <a:lnTo>
                    <a:pt x="12393" y="1228"/>
                  </a:lnTo>
                  <a:lnTo>
                    <a:pt x="13031" y="1005"/>
                  </a:lnTo>
                  <a:lnTo>
                    <a:pt x="13708" y="819"/>
                  </a:lnTo>
                  <a:lnTo>
                    <a:pt x="14426" y="707"/>
                  </a:lnTo>
                  <a:lnTo>
                    <a:pt x="14426" y="707"/>
                  </a:lnTo>
                  <a:lnTo>
                    <a:pt x="14904" y="707"/>
                  </a:lnTo>
                  <a:lnTo>
                    <a:pt x="14904" y="707"/>
                  </a:lnTo>
                  <a:lnTo>
                    <a:pt x="15343" y="781"/>
                  </a:lnTo>
                  <a:lnTo>
                    <a:pt x="15701" y="819"/>
                  </a:lnTo>
                  <a:lnTo>
                    <a:pt x="16100" y="856"/>
                  </a:lnTo>
                  <a:lnTo>
                    <a:pt x="16458" y="1005"/>
                  </a:lnTo>
                  <a:lnTo>
                    <a:pt x="16817" y="1079"/>
                  </a:lnTo>
                  <a:lnTo>
                    <a:pt x="17176" y="1228"/>
                  </a:lnTo>
                  <a:lnTo>
                    <a:pt x="17574" y="1414"/>
                  </a:lnTo>
                  <a:lnTo>
                    <a:pt x="17893" y="1563"/>
                  </a:lnTo>
                  <a:lnTo>
                    <a:pt x="17893" y="1563"/>
                  </a:lnTo>
                  <a:lnTo>
                    <a:pt x="18690" y="2308"/>
                  </a:lnTo>
                  <a:lnTo>
                    <a:pt x="19447" y="3016"/>
                  </a:lnTo>
                  <a:lnTo>
                    <a:pt x="19806" y="3388"/>
                  </a:lnTo>
                  <a:lnTo>
                    <a:pt x="20165" y="3835"/>
                  </a:lnTo>
                  <a:lnTo>
                    <a:pt x="20444" y="4245"/>
                  </a:lnTo>
                  <a:lnTo>
                    <a:pt x="20802" y="4655"/>
                  </a:lnTo>
                  <a:lnTo>
                    <a:pt x="21002" y="5102"/>
                  </a:lnTo>
                  <a:lnTo>
                    <a:pt x="21241" y="5548"/>
                  </a:lnTo>
                  <a:lnTo>
                    <a:pt x="21400" y="6032"/>
                  </a:lnTo>
                  <a:lnTo>
                    <a:pt x="21560" y="6479"/>
                  </a:lnTo>
                  <a:lnTo>
                    <a:pt x="21600" y="7001"/>
                  </a:lnTo>
                  <a:lnTo>
                    <a:pt x="21600" y="7485"/>
                  </a:lnTo>
                  <a:lnTo>
                    <a:pt x="21560" y="8006"/>
                  </a:lnTo>
                  <a:lnTo>
                    <a:pt x="21400" y="8528"/>
                  </a:lnTo>
                  <a:lnTo>
                    <a:pt x="21400" y="8528"/>
                  </a:lnTo>
                  <a:lnTo>
                    <a:pt x="21121" y="8975"/>
                  </a:lnTo>
                  <a:lnTo>
                    <a:pt x="20842" y="9347"/>
                  </a:lnTo>
                  <a:lnTo>
                    <a:pt x="20523" y="9645"/>
                  </a:lnTo>
                  <a:lnTo>
                    <a:pt x="20204" y="9980"/>
                  </a:lnTo>
                  <a:lnTo>
                    <a:pt x="19766" y="10241"/>
                  </a:lnTo>
                  <a:lnTo>
                    <a:pt x="19368" y="10464"/>
                  </a:lnTo>
                  <a:lnTo>
                    <a:pt x="18929" y="10651"/>
                  </a:lnTo>
                  <a:lnTo>
                    <a:pt x="18411" y="10762"/>
                  </a:lnTo>
                  <a:lnTo>
                    <a:pt x="18411" y="10762"/>
                  </a:lnTo>
                  <a:lnTo>
                    <a:pt x="17853" y="10762"/>
                  </a:lnTo>
                  <a:lnTo>
                    <a:pt x="17853" y="10762"/>
                  </a:lnTo>
                  <a:lnTo>
                    <a:pt x="17375" y="10688"/>
                  </a:lnTo>
                  <a:lnTo>
                    <a:pt x="17375" y="10688"/>
                  </a:lnTo>
                  <a:lnTo>
                    <a:pt x="16936" y="10539"/>
                  </a:lnTo>
                  <a:lnTo>
                    <a:pt x="16578" y="10353"/>
                  </a:lnTo>
                  <a:lnTo>
                    <a:pt x="16219" y="10166"/>
                  </a:lnTo>
                  <a:lnTo>
                    <a:pt x="15940" y="9943"/>
                  </a:lnTo>
                  <a:lnTo>
                    <a:pt x="15661" y="9608"/>
                  </a:lnTo>
                  <a:lnTo>
                    <a:pt x="15502" y="9310"/>
                  </a:lnTo>
                  <a:lnTo>
                    <a:pt x="15343" y="8975"/>
                  </a:lnTo>
                  <a:lnTo>
                    <a:pt x="15263" y="8528"/>
                  </a:lnTo>
                  <a:lnTo>
                    <a:pt x="15263" y="8528"/>
                  </a:lnTo>
                  <a:lnTo>
                    <a:pt x="15343" y="7820"/>
                  </a:lnTo>
                  <a:lnTo>
                    <a:pt x="15422" y="7522"/>
                  </a:lnTo>
                  <a:lnTo>
                    <a:pt x="15502" y="7224"/>
                  </a:lnTo>
                  <a:lnTo>
                    <a:pt x="15661" y="6926"/>
                  </a:lnTo>
                  <a:lnTo>
                    <a:pt x="15821" y="6628"/>
                  </a:lnTo>
                  <a:lnTo>
                    <a:pt x="16060" y="6368"/>
                  </a:lnTo>
                  <a:lnTo>
                    <a:pt x="16259" y="6070"/>
                  </a:lnTo>
                  <a:lnTo>
                    <a:pt x="16259" y="6070"/>
                  </a:lnTo>
                  <a:lnTo>
                    <a:pt x="16618" y="5921"/>
                  </a:lnTo>
                  <a:lnTo>
                    <a:pt x="16817" y="5846"/>
                  </a:lnTo>
                  <a:lnTo>
                    <a:pt x="16817" y="5846"/>
                  </a:lnTo>
                  <a:lnTo>
                    <a:pt x="16976" y="5958"/>
                  </a:lnTo>
                  <a:lnTo>
                    <a:pt x="17176" y="5995"/>
                  </a:lnTo>
                  <a:lnTo>
                    <a:pt x="17415" y="5958"/>
                  </a:lnTo>
                  <a:lnTo>
                    <a:pt x="17574" y="5883"/>
                  </a:lnTo>
                  <a:lnTo>
                    <a:pt x="17893" y="5772"/>
                  </a:lnTo>
                  <a:lnTo>
                    <a:pt x="18092" y="5734"/>
                  </a:lnTo>
                  <a:lnTo>
                    <a:pt x="18252" y="5734"/>
                  </a:lnTo>
                  <a:lnTo>
                    <a:pt x="18252" y="5734"/>
                  </a:lnTo>
                  <a:lnTo>
                    <a:pt x="18013" y="5883"/>
                  </a:lnTo>
                  <a:lnTo>
                    <a:pt x="17734" y="6107"/>
                  </a:lnTo>
                  <a:lnTo>
                    <a:pt x="17614" y="6219"/>
                  </a:lnTo>
                  <a:lnTo>
                    <a:pt x="17574" y="6368"/>
                  </a:lnTo>
                  <a:lnTo>
                    <a:pt x="17455" y="6442"/>
                  </a:lnTo>
                  <a:lnTo>
                    <a:pt x="17415" y="6591"/>
                  </a:lnTo>
                  <a:lnTo>
                    <a:pt x="17415" y="6591"/>
                  </a:lnTo>
                  <a:lnTo>
                    <a:pt x="17534" y="6740"/>
                  </a:lnTo>
                  <a:lnTo>
                    <a:pt x="17574" y="6814"/>
                  </a:lnTo>
                  <a:lnTo>
                    <a:pt x="17574" y="7075"/>
                  </a:lnTo>
                  <a:lnTo>
                    <a:pt x="17574" y="7299"/>
                  </a:lnTo>
                  <a:lnTo>
                    <a:pt x="17534" y="7485"/>
                  </a:lnTo>
                  <a:lnTo>
                    <a:pt x="17415" y="7708"/>
                  </a:lnTo>
                  <a:lnTo>
                    <a:pt x="17256" y="7894"/>
                  </a:lnTo>
                  <a:lnTo>
                    <a:pt x="17016" y="8043"/>
                  </a:lnTo>
                  <a:lnTo>
                    <a:pt x="16857" y="8192"/>
                  </a:lnTo>
                  <a:lnTo>
                    <a:pt x="16857" y="8192"/>
                  </a:lnTo>
                  <a:lnTo>
                    <a:pt x="16857" y="8006"/>
                  </a:lnTo>
                  <a:lnTo>
                    <a:pt x="16897" y="7783"/>
                  </a:lnTo>
                  <a:lnTo>
                    <a:pt x="16936" y="7559"/>
                  </a:lnTo>
                  <a:lnTo>
                    <a:pt x="16936" y="7373"/>
                  </a:lnTo>
                  <a:lnTo>
                    <a:pt x="16936" y="7373"/>
                  </a:lnTo>
                  <a:lnTo>
                    <a:pt x="16817" y="7224"/>
                  </a:lnTo>
                  <a:lnTo>
                    <a:pt x="16777" y="7112"/>
                  </a:lnTo>
                  <a:lnTo>
                    <a:pt x="16698" y="7038"/>
                  </a:lnTo>
                  <a:lnTo>
                    <a:pt x="16698" y="6926"/>
                  </a:lnTo>
                  <a:lnTo>
                    <a:pt x="16698" y="6777"/>
                  </a:lnTo>
                  <a:lnTo>
                    <a:pt x="16737" y="6665"/>
                  </a:lnTo>
                  <a:lnTo>
                    <a:pt x="16897" y="6405"/>
                  </a:lnTo>
                  <a:lnTo>
                    <a:pt x="16897" y="6405"/>
                  </a:lnTo>
                  <a:lnTo>
                    <a:pt x="16698" y="6405"/>
                  </a:lnTo>
                  <a:lnTo>
                    <a:pt x="16538" y="6442"/>
                  </a:lnTo>
                  <a:lnTo>
                    <a:pt x="16419" y="6516"/>
                  </a:lnTo>
                  <a:lnTo>
                    <a:pt x="16299" y="6591"/>
                  </a:lnTo>
                  <a:lnTo>
                    <a:pt x="16219" y="6740"/>
                  </a:lnTo>
                  <a:lnTo>
                    <a:pt x="16140" y="6889"/>
                  </a:lnTo>
                  <a:lnTo>
                    <a:pt x="16020" y="7187"/>
                  </a:lnTo>
                  <a:lnTo>
                    <a:pt x="15940" y="7559"/>
                  </a:lnTo>
                  <a:lnTo>
                    <a:pt x="15901" y="7894"/>
                  </a:lnTo>
                  <a:lnTo>
                    <a:pt x="15901" y="8490"/>
                  </a:lnTo>
                  <a:lnTo>
                    <a:pt x="15901" y="8490"/>
                  </a:lnTo>
                  <a:lnTo>
                    <a:pt x="16060" y="8751"/>
                  </a:lnTo>
                  <a:lnTo>
                    <a:pt x="16219" y="9012"/>
                  </a:lnTo>
                  <a:lnTo>
                    <a:pt x="16379" y="9273"/>
                  </a:lnTo>
                  <a:lnTo>
                    <a:pt x="16618" y="9496"/>
                  </a:lnTo>
                  <a:lnTo>
                    <a:pt x="16857" y="9645"/>
                  </a:lnTo>
                  <a:lnTo>
                    <a:pt x="17096" y="9794"/>
                  </a:lnTo>
                  <a:lnTo>
                    <a:pt x="17415" y="9906"/>
                  </a:lnTo>
                  <a:lnTo>
                    <a:pt x="17734" y="9980"/>
                  </a:lnTo>
                  <a:lnTo>
                    <a:pt x="17734" y="9980"/>
                  </a:lnTo>
                  <a:lnTo>
                    <a:pt x="17734" y="10017"/>
                  </a:lnTo>
                  <a:lnTo>
                    <a:pt x="17734" y="10017"/>
                  </a:lnTo>
                  <a:lnTo>
                    <a:pt x="18252" y="10017"/>
                  </a:lnTo>
                  <a:lnTo>
                    <a:pt x="18252" y="10017"/>
                  </a:lnTo>
                  <a:lnTo>
                    <a:pt x="18252" y="9980"/>
                  </a:lnTo>
                  <a:lnTo>
                    <a:pt x="18252" y="9980"/>
                  </a:lnTo>
                  <a:lnTo>
                    <a:pt x="18610" y="9868"/>
                  </a:lnTo>
                  <a:lnTo>
                    <a:pt x="18929" y="9719"/>
                  </a:lnTo>
                  <a:lnTo>
                    <a:pt x="19248" y="9570"/>
                  </a:lnTo>
                  <a:lnTo>
                    <a:pt x="19487" y="9421"/>
                  </a:lnTo>
                  <a:lnTo>
                    <a:pt x="19766" y="9161"/>
                  </a:lnTo>
                  <a:lnTo>
                    <a:pt x="20005" y="8937"/>
                  </a:lnTo>
                  <a:lnTo>
                    <a:pt x="20244" y="8677"/>
                  </a:lnTo>
                  <a:lnTo>
                    <a:pt x="20444" y="8341"/>
                  </a:lnTo>
                  <a:lnTo>
                    <a:pt x="20444" y="8341"/>
                  </a:lnTo>
                  <a:lnTo>
                    <a:pt x="20683" y="7410"/>
                  </a:lnTo>
                  <a:lnTo>
                    <a:pt x="20683" y="7410"/>
                  </a:lnTo>
                  <a:lnTo>
                    <a:pt x="20643" y="7001"/>
                  </a:lnTo>
                  <a:lnTo>
                    <a:pt x="20643" y="7001"/>
                  </a:lnTo>
                  <a:lnTo>
                    <a:pt x="20563" y="6591"/>
                  </a:lnTo>
                  <a:lnTo>
                    <a:pt x="20444" y="6256"/>
                  </a:lnTo>
                  <a:lnTo>
                    <a:pt x="20324" y="5883"/>
                  </a:lnTo>
                  <a:lnTo>
                    <a:pt x="20204" y="5548"/>
                  </a:lnTo>
                  <a:lnTo>
                    <a:pt x="20005" y="5213"/>
                  </a:lnTo>
                  <a:lnTo>
                    <a:pt x="19806" y="4953"/>
                  </a:lnTo>
                  <a:lnTo>
                    <a:pt x="19607" y="4617"/>
                  </a:lnTo>
                  <a:lnTo>
                    <a:pt x="19368" y="4319"/>
                  </a:lnTo>
                  <a:lnTo>
                    <a:pt x="18889" y="3761"/>
                  </a:lnTo>
                  <a:lnTo>
                    <a:pt x="18292" y="3239"/>
                  </a:lnTo>
                  <a:lnTo>
                    <a:pt x="17734" y="2681"/>
                  </a:lnTo>
                  <a:lnTo>
                    <a:pt x="17096" y="2197"/>
                  </a:lnTo>
                  <a:lnTo>
                    <a:pt x="17096" y="2197"/>
                  </a:lnTo>
                  <a:lnTo>
                    <a:pt x="16618" y="1973"/>
                  </a:lnTo>
                  <a:lnTo>
                    <a:pt x="16140" y="1750"/>
                  </a:lnTo>
                  <a:lnTo>
                    <a:pt x="15861" y="1675"/>
                  </a:lnTo>
                  <a:lnTo>
                    <a:pt x="15621" y="1601"/>
                  </a:lnTo>
                  <a:lnTo>
                    <a:pt x="15382" y="1563"/>
                  </a:lnTo>
                  <a:lnTo>
                    <a:pt x="15063" y="1526"/>
                  </a:lnTo>
                  <a:lnTo>
                    <a:pt x="15063" y="1526"/>
                  </a:lnTo>
                  <a:lnTo>
                    <a:pt x="14546" y="1526"/>
                  </a:lnTo>
                  <a:lnTo>
                    <a:pt x="14546" y="1526"/>
                  </a:lnTo>
                  <a:lnTo>
                    <a:pt x="13908" y="1638"/>
                  </a:lnTo>
                  <a:lnTo>
                    <a:pt x="13310" y="1824"/>
                  </a:lnTo>
                  <a:lnTo>
                    <a:pt x="12712" y="2048"/>
                  </a:lnTo>
                  <a:lnTo>
                    <a:pt x="12115" y="2308"/>
                  </a:lnTo>
                  <a:lnTo>
                    <a:pt x="12115" y="2308"/>
                  </a:lnTo>
                  <a:lnTo>
                    <a:pt x="12154" y="2532"/>
                  </a:lnTo>
                  <a:lnTo>
                    <a:pt x="12194" y="2681"/>
                  </a:lnTo>
                  <a:lnTo>
                    <a:pt x="12234" y="2792"/>
                  </a:lnTo>
                  <a:lnTo>
                    <a:pt x="12354" y="2867"/>
                  </a:lnTo>
                  <a:lnTo>
                    <a:pt x="12433" y="2941"/>
                  </a:lnTo>
                  <a:lnTo>
                    <a:pt x="12553" y="2979"/>
                  </a:lnTo>
                  <a:lnTo>
                    <a:pt x="12673" y="2979"/>
                  </a:lnTo>
                  <a:lnTo>
                    <a:pt x="12792" y="2941"/>
                  </a:lnTo>
                  <a:lnTo>
                    <a:pt x="13071" y="2830"/>
                  </a:lnTo>
                  <a:lnTo>
                    <a:pt x="13350" y="2681"/>
                  </a:lnTo>
                  <a:lnTo>
                    <a:pt x="13549" y="2494"/>
                  </a:lnTo>
                  <a:lnTo>
                    <a:pt x="13788" y="2308"/>
                  </a:lnTo>
                  <a:lnTo>
                    <a:pt x="13788" y="2308"/>
                  </a:lnTo>
                  <a:lnTo>
                    <a:pt x="14147" y="2271"/>
                  </a:lnTo>
                  <a:lnTo>
                    <a:pt x="14227" y="2271"/>
                  </a:lnTo>
                  <a:lnTo>
                    <a:pt x="14346" y="2308"/>
                  </a:lnTo>
                  <a:lnTo>
                    <a:pt x="14466" y="2346"/>
                  </a:lnTo>
                  <a:lnTo>
                    <a:pt x="14506" y="2420"/>
                  </a:lnTo>
                  <a:lnTo>
                    <a:pt x="14546" y="2532"/>
                  </a:lnTo>
                  <a:lnTo>
                    <a:pt x="14546" y="2681"/>
                  </a:lnTo>
                  <a:lnTo>
                    <a:pt x="14546" y="2681"/>
                  </a:lnTo>
                  <a:lnTo>
                    <a:pt x="14426" y="2606"/>
                  </a:lnTo>
                  <a:lnTo>
                    <a:pt x="14306" y="2569"/>
                  </a:lnTo>
                  <a:lnTo>
                    <a:pt x="14187" y="2532"/>
                  </a:lnTo>
                  <a:lnTo>
                    <a:pt x="14067" y="2569"/>
                  </a:lnTo>
                  <a:lnTo>
                    <a:pt x="13948" y="2606"/>
                  </a:lnTo>
                  <a:lnTo>
                    <a:pt x="13828" y="2643"/>
                  </a:lnTo>
                  <a:lnTo>
                    <a:pt x="13589" y="2755"/>
                  </a:lnTo>
                  <a:lnTo>
                    <a:pt x="13190" y="3165"/>
                  </a:lnTo>
                  <a:lnTo>
                    <a:pt x="12951" y="3314"/>
                  </a:lnTo>
                  <a:lnTo>
                    <a:pt x="12752" y="3463"/>
                  </a:lnTo>
                  <a:lnTo>
                    <a:pt x="12752" y="3463"/>
                  </a:lnTo>
                  <a:lnTo>
                    <a:pt x="12393" y="3388"/>
                  </a:lnTo>
                  <a:lnTo>
                    <a:pt x="12393" y="3388"/>
                  </a:lnTo>
                  <a:lnTo>
                    <a:pt x="12274" y="3351"/>
                  </a:lnTo>
                  <a:lnTo>
                    <a:pt x="12194" y="3277"/>
                  </a:lnTo>
                  <a:lnTo>
                    <a:pt x="11995" y="3090"/>
                  </a:lnTo>
                  <a:lnTo>
                    <a:pt x="11596" y="2643"/>
                  </a:lnTo>
                  <a:lnTo>
                    <a:pt x="11596" y="2643"/>
                  </a:lnTo>
                  <a:lnTo>
                    <a:pt x="10281" y="3500"/>
                  </a:lnTo>
                  <a:lnTo>
                    <a:pt x="10281" y="3500"/>
                  </a:lnTo>
                  <a:lnTo>
                    <a:pt x="9723" y="4208"/>
                  </a:lnTo>
                  <a:lnTo>
                    <a:pt x="9524" y="4580"/>
                  </a:lnTo>
                  <a:lnTo>
                    <a:pt x="9325" y="4953"/>
                  </a:lnTo>
                  <a:lnTo>
                    <a:pt x="9325" y="4953"/>
                  </a:lnTo>
                  <a:lnTo>
                    <a:pt x="9086" y="5995"/>
                  </a:lnTo>
                  <a:lnTo>
                    <a:pt x="9086" y="5995"/>
                  </a:lnTo>
                  <a:lnTo>
                    <a:pt x="9086" y="6554"/>
                  </a:lnTo>
                  <a:lnTo>
                    <a:pt x="9086" y="6554"/>
                  </a:lnTo>
                  <a:lnTo>
                    <a:pt x="9165" y="6926"/>
                  </a:lnTo>
                  <a:lnTo>
                    <a:pt x="9245" y="7187"/>
                  </a:lnTo>
                  <a:lnTo>
                    <a:pt x="9365" y="7485"/>
                  </a:lnTo>
                  <a:lnTo>
                    <a:pt x="9484" y="7708"/>
                  </a:lnTo>
                  <a:lnTo>
                    <a:pt x="9604" y="7932"/>
                  </a:lnTo>
                  <a:lnTo>
                    <a:pt x="9763" y="8192"/>
                  </a:lnTo>
                  <a:lnTo>
                    <a:pt x="10202" y="8714"/>
                  </a:lnTo>
                  <a:lnTo>
                    <a:pt x="10202" y="8714"/>
                  </a:lnTo>
                  <a:lnTo>
                    <a:pt x="10879" y="8975"/>
                  </a:lnTo>
                  <a:lnTo>
                    <a:pt x="11477" y="9273"/>
                  </a:lnTo>
                  <a:lnTo>
                    <a:pt x="12075" y="9570"/>
                  </a:lnTo>
                  <a:lnTo>
                    <a:pt x="12354" y="9757"/>
                  </a:lnTo>
                  <a:lnTo>
                    <a:pt x="12593" y="9943"/>
                  </a:lnTo>
                  <a:lnTo>
                    <a:pt x="12872" y="10129"/>
                  </a:lnTo>
                  <a:lnTo>
                    <a:pt x="13031" y="10315"/>
                  </a:lnTo>
                  <a:lnTo>
                    <a:pt x="13230" y="10576"/>
                  </a:lnTo>
                  <a:lnTo>
                    <a:pt x="13390" y="10836"/>
                  </a:lnTo>
                  <a:lnTo>
                    <a:pt x="13470" y="11097"/>
                  </a:lnTo>
                  <a:lnTo>
                    <a:pt x="13549" y="11432"/>
                  </a:lnTo>
                  <a:lnTo>
                    <a:pt x="13549" y="11768"/>
                  </a:lnTo>
                  <a:lnTo>
                    <a:pt x="13509" y="12140"/>
                  </a:lnTo>
                  <a:lnTo>
                    <a:pt x="13509" y="12140"/>
                  </a:lnTo>
                  <a:lnTo>
                    <a:pt x="13310" y="12475"/>
                  </a:lnTo>
                  <a:lnTo>
                    <a:pt x="13190" y="12699"/>
                  </a:lnTo>
                  <a:lnTo>
                    <a:pt x="13190" y="12810"/>
                  </a:lnTo>
                  <a:lnTo>
                    <a:pt x="13190" y="12959"/>
                  </a:lnTo>
                  <a:lnTo>
                    <a:pt x="13190" y="13294"/>
                  </a:lnTo>
                  <a:lnTo>
                    <a:pt x="13190" y="13294"/>
                  </a:lnTo>
                  <a:lnTo>
                    <a:pt x="13190" y="13630"/>
                  </a:lnTo>
                  <a:lnTo>
                    <a:pt x="13190" y="13630"/>
                  </a:lnTo>
                  <a:lnTo>
                    <a:pt x="13071" y="14375"/>
                  </a:lnTo>
                  <a:lnTo>
                    <a:pt x="12951" y="14710"/>
                  </a:lnTo>
                  <a:lnTo>
                    <a:pt x="12872" y="15082"/>
                  </a:lnTo>
                  <a:lnTo>
                    <a:pt x="12872" y="15082"/>
                  </a:lnTo>
                  <a:lnTo>
                    <a:pt x="12792" y="15082"/>
                  </a:lnTo>
                  <a:lnTo>
                    <a:pt x="12792" y="15082"/>
                  </a:lnTo>
                  <a:lnTo>
                    <a:pt x="12792" y="15455"/>
                  </a:lnTo>
                  <a:lnTo>
                    <a:pt x="12792" y="15455"/>
                  </a:lnTo>
                  <a:lnTo>
                    <a:pt x="12872" y="15455"/>
                  </a:lnTo>
                  <a:lnTo>
                    <a:pt x="12872" y="15455"/>
                  </a:lnTo>
                  <a:lnTo>
                    <a:pt x="12872" y="15678"/>
                  </a:lnTo>
                  <a:lnTo>
                    <a:pt x="12872" y="15678"/>
                  </a:lnTo>
                  <a:lnTo>
                    <a:pt x="13111" y="15715"/>
                  </a:lnTo>
                  <a:lnTo>
                    <a:pt x="13111" y="15715"/>
                  </a:lnTo>
                  <a:lnTo>
                    <a:pt x="13230" y="14486"/>
                  </a:lnTo>
                  <a:lnTo>
                    <a:pt x="13230" y="14486"/>
                  </a:lnTo>
                  <a:lnTo>
                    <a:pt x="13390" y="14412"/>
                  </a:lnTo>
                  <a:lnTo>
                    <a:pt x="13509" y="14337"/>
                  </a:lnTo>
                  <a:lnTo>
                    <a:pt x="13589" y="14300"/>
                  </a:lnTo>
                  <a:lnTo>
                    <a:pt x="13708" y="14300"/>
                  </a:lnTo>
                  <a:lnTo>
                    <a:pt x="13788" y="14337"/>
                  </a:lnTo>
                  <a:lnTo>
                    <a:pt x="13868" y="14412"/>
                  </a:lnTo>
                  <a:lnTo>
                    <a:pt x="14028" y="14524"/>
                  </a:lnTo>
                  <a:lnTo>
                    <a:pt x="14147" y="14710"/>
                  </a:lnTo>
                  <a:lnTo>
                    <a:pt x="14227" y="14933"/>
                  </a:lnTo>
                  <a:lnTo>
                    <a:pt x="14386" y="15306"/>
                  </a:lnTo>
                  <a:lnTo>
                    <a:pt x="14386" y="15306"/>
                  </a:lnTo>
                  <a:lnTo>
                    <a:pt x="14546" y="15380"/>
                  </a:lnTo>
                  <a:lnTo>
                    <a:pt x="14665" y="15380"/>
                  </a:lnTo>
                  <a:lnTo>
                    <a:pt x="14705" y="15380"/>
                  </a:lnTo>
                  <a:lnTo>
                    <a:pt x="14864" y="15343"/>
                  </a:lnTo>
                  <a:lnTo>
                    <a:pt x="14944" y="15268"/>
                  </a:lnTo>
                  <a:lnTo>
                    <a:pt x="15063" y="15194"/>
                  </a:lnTo>
                  <a:lnTo>
                    <a:pt x="15223" y="15119"/>
                  </a:lnTo>
                  <a:lnTo>
                    <a:pt x="15382" y="15045"/>
                  </a:lnTo>
                  <a:lnTo>
                    <a:pt x="15502" y="15045"/>
                  </a:lnTo>
                  <a:lnTo>
                    <a:pt x="15542" y="15045"/>
                  </a:lnTo>
                  <a:lnTo>
                    <a:pt x="15542" y="15045"/>
                  </a:lnTo>
                  <a:lnTo>
                    <a:pt x="15621" y="15231"/>
                  </a:lnTo>
                  <a:lnTo>
                    <a:pt x="15621" y="15380"/>
                  </a:lnTo>
                  <a:lnTo>
                    <a:pt x="15582" y="15529"/>
                  </a:lnTo>
                  <a:lnTo>
                    <a:pt x="15542" y="15715"/>
                  </a:lnTo>
                  <a:lnTo>
                    <a:pt x="15462" y="15827"/>
                  </a:lnTo>
                  <a:lnTo>
                    <a:pt x="15343" y="15902"/>
                  </a:lnTo>
                  <a:lnTo>
                    <a:pt x="15063" y="16162"/>
                  </a:lnTo>
                  <a:lnTo>
                    <a:pt x="15063" y="16162"/>
                  </a:lnTo>
                  <a:lnTo>
                    <a:pt x="15343" y="16162"/>
                  </a:lnTo>
                  <a:lnTo>
                    <a:pt x="15343" y="16162"/>
                  </a:lnTo>
                  <a:lnTo>
                    <a:pt x="15502" y="16013"/>
                  </a:lnTo>
                  <a:lnTo>
                    <a:pt x="15661" y="15864"/>
                  </a:lnTo>
                  <a:lnTo>
                    <a:pt x="15861" y="15827"/>
                  </a:lnTo>
                  <a:lnTo>
                    <a:pt x="16060" y="15715"/>
                  </a:lnTo>
                  <a:lnTo>
                    <a:pt x="16060" y="15715"/>
                  </a:lnTo>
                  <a:lnTo>
                    <a:pt x="16618" y="15715"/>
                  </a:lnTo>
                  <a:lnTo>
                    <a:pt x="16618" y="15715"/>
                  </a:lnTo>
                  <a:lnTo>
                    <a:pt x="16817" y="15902"/>
                  </a:lnTo>
                  <a:lnTo>
                    <a:pt x="16976" y="16125"/>
                  </a:lnTo>
                  <a:lnTo>
                    <a:pt x="17136" y="16385"/>
                  </a:lnTo>
                  <a:lnTo>
                    <a:pt x="17216" y="16572"/>
                  </a:lnTo>
                  <a:lnTo>
                    <a:pt x="17256" y="16832"/>
                  </a:lnTo>
                  <a:lnTo>
                    <a:pt x="17216" y="16944"/>
                  </a:lnTo>
                  <a:lnTo>
                    <a:pt x="17176" y="17056"/>
                  </a:lnTo>
                  <a:lnTo>
                    <a:pt x="17136" y="17130"/>
                  </a:lnTo>
                  <a:lnTo>
                    <a:pt x="17016" y="17242"/>
                  </a:lnTo>
                  <a:lnTo>
                    <a:pt x="16936" y="17316"/>
                  </a:lnTo>
                  <a:lnTo>
                    <a:pt x="16817" y="17428"/>
                  </a:lnTo>
                  <a:lnTo>
                    <a:pt x="16817" y="17428"/>
                  </a:lnTo>
                  <a:lnTo>
                    <a:pt x="16857" y="17130"/>
                  </a:lnTo>
                  <a:lnTo>
                    <a:pt x="16857" y="17093"/>
                  </a:lnTo>
                  <a:lnTo>
                    <a:pt x="16817" y="16944"/>
                  </a:lnTo>
                  <a:lnTo>
                    <a:pt x="16817" y="16870"/>
                  </a:lnTo>
                  <a:lnTo>
                    <a:pt x="16737" y="16758"/>
                  </a:lnTo>
                  <a:lnTo>
                    <a:pt x="16538" y="16572"/>
                  </a:lnTo>
                  <a:lnTo>
                    <a:pt x="16538" y="16572"/>
                  </a:lnTo>
                  <a:lnTo>
                    <a:pt x="16419" y="16609"/>
                  </a:lnTo>
                  <a:lnTo>
                    <a:pt x="16419" y="16609"/>
                  </a:lnTo>
                  <a:lnTo>
                    <a:pt x="16339" y="16944"/>
                  </a:lnTo>
                  <a:lnTo>
                    <a:pt x="16339" y="16944"/>
                  </a:lnTo>
                  <a:lnTo>
                    <a:pt x="16100" y="17130"/>
                  </a:lnTo>
                  <a:lnTo>
                    <a:pt x="16100" y="17130"/>
                  </a:lnTo>
                  <a:lnTo>
                    <a:pt x="16219" y="17279"/>
                  </a:lnTo>
                  <a:lnTo>
                    <a:pt x="16219" y="17465"/>
                  </a:lnTo>
                  <a:lnTo>
                    <a:pt x="16259" y="17652"/>
                  </a:lnTo>
                  <a:lnTo>
                    <a:pt x="16219" y="17801"/>
                  </a:lnTo>
                  <a:lnTo>
                    <a:pt x="16219" y="17987"/>
                  </a:lnTo>
                  <a:lnTo>
                    <a:pt x="16060" y="18099"/>
                  </a:lnTo>
                  <a:lnTo>
                    <a:pt x="15901" y="18210"/>
                  </a:lnTo>
                  <a:lnTo>
                    <a:pt x="15661" y="18285"/>
                  </a:lnTo>
                  <a:lnTo>
                    <a:pt x="15661" y="18285"/>
                  </a:lnTo>
                  <a:lnTo>
                    <a:pt x="15462" y="18136"/>
                  </a:lnTo>
                  <a:lnTo>
                    <a:pt x="15303" y="17912"/>
                  </a:lnTo>
                  <a:lnTo>
                    <a:pt x="15303" y="17912"/>
                  </a:lnTo>
                  <a:lnTo>
                    <a:pt x="15263" y="18024"/>
                  </a:lnTo>
                  <a:lnTo>
                    <a:pt x="15263" y="18099"/>
                  </a:lnTo>
                  <a:lnTo>
                    <a:pt x="15263" y="18248"/>
                  </a:lnTo>
                  <a:lnTo>
                    <a:pt x="15303" y="18397"/>
                  </a:lnTo>
                  <a:lnTo>
                    <a:pt x="15343" y="18620"/>
                  </a:lnTo>
                  <a:lnTo>
                    <a:pt x="15343" y="18620"/>
                  </a:lnTo>
                  <a:lnTo>
                    <a:pt x="15183" y="18657"/>
                  </a:lnTo>
                  <a:lnTo>
                    <a:pt x="15063" y="18732"/>
                  </a:lnTo>
                  <a:lnTo>
                    <a:pt x="15063" y="18732"/>
                  </a:lnTo>
                  <a:lnTo>
                    <a:pt x="15024" y="18806"/>
                  </a:lnTo>
                  <a:lnTo>
                    <a:pt x="15024" y="18881"/>
                  </a:lnTo>
                  <a:lnTo>
                    <a:pt x="15063" y="18918"/>
                  </a:lnTo>
                  <a:lnTo>
                    <a:pt x="15143" y="19030"/>
                  </a:lnTo>
                  <a:lnTo>
                    <a:pt x="15303" y="19179"/>
                  </a:lnTo>
                  <a:lnTo>
                    <a:pt x="15502" y="19253"/>
                  </a:lnTo>
                  <a:lnTo>
                    <a:pt x="15781" y="19439"/>
                  </a:lnTo>
                  <a:lnTo>
                    <a:pt x="15781" y="19439"/>
                  </a:lnTo>
                  <a:lnTo>
                    <a:pt x="15661" y="19514"/>
                  </a:lnTo>
                  <a:lnTo>
                    <a:pt x="15542" y="19588"/>
                  </a:lnTo>
                  <a:lnTo>
                    <a:pt x="15422" y="19588"/>
                  </a:lnTo>
                  <a:lnTo>
                    <a:pt x="15263" y="19588"/>
                  </a:lnTo>
                  <a:lnTo>
                    <a:pt x="14944" y="19551"/>
                  </a:lnTo>
                  <a:lnTo>
                    <a:pt x="14705" y="19514"/>
                  </a:lnTo>
                  <a:lnTo>
                    <a:pt x="14705" y="19514"/>
                  </a:lnTo>
                  <a:lnTo>
                    <a:pt x="14745" y="19626"/>
                  </a:lnTo>
                  <a:lnTo>
                    <a:pt x="14785" y="19737"/>
                  </a:lnTo>
                  <a:lnTo>
                    <a:pt x="14785" y="19812"/>
                  </a:lnTo>
                  <a:lnTo>
                    <a:pt x="14745" y="19998"/>
                  </a:lnTo>
                  <a:lnTo>
                    <a:pt x="14745" y="19998"/>
                  </a:lnTo>
                  <a:lnTo>
                    <a:pt x="14864" y="19998"/>
                  </a:lnTo>
                  <a:lnTo>
                    <a:pt x="14864" y="19998"/>
                  </a:lnTo>
                  <a:lnTo>
                    <a:pt x="15303" y="19998"/>
                  </a:lnTo>
                  <a:lnTo>
                    <a:pt x="15303" y="19998"/>
                  </a:lnTo>
                  <a:lnTo>
                    <a:pt x="14984" y="20184"/>
                  </a:lnTo>
                  <a:lnTo>
                    <a:pt x="14705" y="20296"/>
                  </a:lnTo>
                  <a:lnTo>
                    <a:pt x="14386" y="20408"/>
                  </a:lnTo>
                  <a:lnTo>
                    <a:pt x="14067" y="20519"/>
                  </a:lnTo>
                  <a:lnTo>
                    <a:pt x="14067" y="20519"/>
                  </a:lnTo>
                  <a:lnTo>
                    <a:pt x="13708" y="20519"/>
                  </a:lnTo>
                  <a:lnTo>
                    <a:pt x="13708" y="20519"/>
                  </a:lnTo>
                  <a:lnTo>
                    <a:pt x="13549" y="20519"/>
                  </a:lnTo>
                  <a:lnTo>
                    <a:pt x="13430" y="20445"/>
                  </a:lnTo>
                  <a:lnTo>
                    <a:pt x="13310" y="20408"/>
                  </a:lnTo>
                  <a:lnTo>
                    <a:pt x="13190" y="20333"/>
                  </a:lnTo>
                  <a:lnTo>
                    <a:pt x="12991" y="20184"/>
                  </a:lnTo>
                  <a:lnTo>
                    <a:pt x="12872" y="19961"/>
                  </a:lnTo>
                  <a:lnTo>
                    <a:pt x="12872" y="19961"/>
                  </a:lnTo>
                  <a:lnTo>
                    <a:pt x="12872" y="19663"/>
                  </a:lnTo>
                  <a:lnTo>
                    <a:pt x="12872" y="19663"/>
                  </a:lnTo>
                  <a:lnTo>
                    <a:pt x="12951" y="19514"/>
                  </a:lnTo>
                  <a:lnTo>
                    <a:pt x="13071" y="19365"/>
                  </a:lnTo>
                  <a:lnTo>
                    <a:pt x="13190" y="19253"/>
                  </a:lnTo>
                  <a:lnTo>
                    <a:pt x="13390" y="19104"/>
                  </a:lnTo>
                  <a:lnTo>
                    <a:pt x="14028" y="18694"/>
                  </a:lnTo>
                  <a:lnTo>
                    <a:pt x="14028" y="18694"/>
                  </a:lnTo>
                  <a:lnTo>
                    <a:pt x="14266" y="18285"/>
                  </a:lnTo>
                  <a:lnTo>
                    <a:pt x="14506" y="17875"/>
                  </a:lnTo>
                  <a:lnTo>
                    <a:pt x="14665" y="17503"/>
                  </a:lnTo>
                  <a:lnTo>
                    <a:pt x="14824" y="17056"/>
                  </a:lnTo>
                  <a:lnTo>
                    <a:pt x="14824" y="17056"/>
                  </a:lnTo>
                  <a:lnTo>
                    <a:pt x="14705" y="16981"/>
                  </a:lnTo>
                  <a:lnTo>
                    <a:pt x="14665" y="16944"/>
                  </a:lnTo>
                  <a:lnTo>
                    <a:pt x="14546" y="16944"/>
                  </a:lnTo>
                  <a:lnTo>
                    <a:pt x="14506" y="16944"/>
                  </a:lnTo>
                  <a:lnTo>
                    <a:pt x="14346" y="17056"/>
                  </a:lnTo>
                  <a:lnTo>
                    <a:pt x="14227" y="17130"/>
                  </a:lnTo>
                  <a:lnTo>
                    <a:pt x="14227" y="17130"/>
                  </a:lnTo>
                  <a:lnTo>
                    <a:pt x="13589" y="17838"/>
                  </a:lnTo>
                  <a:lnTo>
                    <a:pt x="13350" y="18099"/>
                  </a:lnTo>
                  <a:lnTo>
                    <a:pt x="13031" y="18322"/>
                  </a:lnTo>
                  <a:lnTo>
                    <a:pt x="12752" y="18471"/>
                  </a:lnTo>
                  <a:lnTo>
                    <a:pt x="12553" y="18546"/>
                  </a:lnTo>
                  <a:lnTo>
                    <a:pt x="12393" y="18583"/>
                  </a:lnTo>
                  <a:lnTo>
                    <a:pt x="12194" y="18583"/>
                  </a:lnTo>
                  <a:lnTo>
                    <a:pt x="11955" y="18620"/>
                  </a:lnTo>
                  <a:lnTo>
                    <a:pt x="11477" y="18546"/>
                  </a:lnTo>
                  <a:lnTo>
                    <a:pt x="11477" y="18546"/>
                  </a:lnTo>
                  <a:lnTo>
                    <a:pt x="11397" y="18397"/>
                  </a:lnTo>
                  <a:lnTo>
                    <a:pt x="11317" y="18248"/>
                  </a:lnTo>
                  <a:lnTo>
                    <a:pt x="11277" y="18099"/>
                  </a:lnTo>
                  <a:lnTo>
                    <a:pt x="11277" y="17912"/>
                  </a:lnTo>
                  <a:lnTo>
                    <a:pt x="11277" y="17577"/>
                  </a:lnTo>
                  <a:lnTo>
                    <a:pt x="11397" y="17205"/>
                  </a:lnTo>
                  <a:lnTo>
                    <a:pt x="11397" y="17205"/>
                  </a:lnTo>
                  <a:lnTo>
                    <a:pt x="11277" y="17130"/>
                  </a:lnTo>
                  <a:lnTo>
                    <a:pt x="11277" y="17130"/>
                  </a:lnTo>
                  <a:lnTo>
                    <a:pt x="10720" y="17577"/>
                  </a:lnTo>
                  <a:lnTo>
                    <a:pt x="10162" y="17912"/>
                  </a:lnTo>
                  <a:lnTo>
                    <a:pt x="9524" y="18248"/>
                  </a:lnTo>
                  <a:lnTo>
                    <a:pt x="8966" y="18508"/>
                  </a:lnTo>
                  <a:lnTo>
                    <a:pt x="8329" y="18694"/>
                  </a:lnTo>
                  <a:lnTo>
                    <a:pt x="7651" y="18843"/>
                  </a:lnTo>
                  <a:lnTo>
                    <a:pt x="7014" y="18918"/>
                  </a:lnTo>
                  <a:lnTo>
                    <a:pt x="6256" y="18918"/>
                  </a:lnTo>
                  <a:lnTo>
                    <a:pt x="6256" y="18918"/>
                  </a:lnTo>
                  <a:lnTo>
                    <a:pt x="6456" y="19253"/>
                  </a:lnTo>
                  <a:lnTo>
                    <a:pt x="6535" y="19588"/>
                  </a:lnTo>
                  <a:lnTo>
                    <a:pt x="6575" y="19812"/>
                  </a:lnTo>
                  <a:lnTo>
                    <a:pt x="6535" y="20073"/>
                  </a:lnTo>
                  <a:lnTo>
                    <a:pt x="6456" y="20333"/>
                  </a:lnTo>
                  <a:lnTo>
                    <a:pt x="6336" y="20557"/>
                  </a:lnTo>
                  <a:lnTo>
                    <a:pt x="5977" y="21190"/>
                  </a:lnTo>
                  <a:lnTo>
                    <a:pt x="5977" y="21190"/>
                  </a:lnTo>
                  <a:lnTo>
                    <a:pt x="5619" y="21376"/>
                  </a:lnTo>
                  <a:lnTo>
                    <a:pt x="5300" y="21525"/>
                  </a:lnTo>
                  <a:lnTo>
                    <a:pt x="4861" y="21562"/>
                  </a:lnTo>
                  <a:lnTo>
                    <a:pt x="4503" y="21600"/>
                  </a:lnTo>
                  <a:lnTo>
                    <a:pt x="4303" y="21562"/>
                  </a:lnTo>
                  <a:lnTo>
                    <a:pt x="4144" y="21525"/>
                  </a:lnTo>
                  <a:lnTo>
                    <a:pt x="3945" y="21488"/>
                  </a:lnTo>
                  <a:lnTo>
                    <a:pt x="3785" y="21413"/>
                  </a:lnTo>
                  <a:lnTo>
                    <a:pt x="3586" y="21302"/>
                  </a:lnTo>
                  <a:lnTo>
                    <a:pt x="3466" y="21190"/>
                  </a:lnTo>
                  <a:lnTo>
                    <a:pt x="3427" y="21041"/>
                  </a:lnTo>
                  <a:lnTo>
                    <a:pt x="3307" y="20855"/>
                  </a:lnTo>
                  <a:lnTo>
                    <a:pt x="3307" y="20855"/>
                  </a:lnTo>
                  <a:lnTo>
                    <a:pt x="3307" y="20445"/>
                  </a:lnTo>
                  <a:lnTo>
                    <a:pt x="3347" y="20333"/>
                  </a:lnTo>
                  <a:lnTo>
                    <a:pt x="3387" y="20259"/>
                  </a:lnTo>
                  <a:lnTo>
                    <a:pt x="3387" y="20259"/>
                  </a:lnTo>
                  <a:lnTo>
                    <a:pt x="3586" y="20668"/>
                  </a:lnTo>
                  <a:lnTo>
                    <a:pt x="3706" y="20817"/>
                  </a:lnTo>
                  <a:lnTo>
                    <a:pt x="3825" y="20892"/>
                  </a:lnTo>
                  <a:lnTo>
                    <a:pt x="3985" y="20966"/>
                  </a:lnTo>
                  <a:lnTo>
                    <a:pt x="4144" y="21004"/>
                  </a:lnTo>
                  <a:lnTo>
                    <a:pt x="4343" y="21004"/>
                  </a:lnTo>
                  <a:lnTo>
                    <a:pt x="4662" y="21004"/>
                  </a:lnTo>
                  <a:lnTo>
                    <a:pt x="4662" y="21004"/>
                  </a:lnTo>
                  <a:lnTo>
                    <a:pt x="4941" y="20855"/>
                  </a:lnTo>
                  <a:lnTo>
                    <a:pt x="5260" y="20668"/>
                  </a:lnTo>
                  <a:lnTo>
                    <a:pt x="5459" y="20519"/>
                  </a:lnTo>
                  <a:lnTo>
                    <a:pt x="5539" y="20296"/>
                  </a:lnTo>
                  <a:lnTo>
                    <a:pt x="5619" y="20110"/>
                  </a:lnTo>
                  <a:lnTo>
                    <a:pt x="5619" y="19849"/>
                  </a:lnTo>
                  <a:lnTo>
                    <a:pt x="5539" y="19588"/>
                  </a:lnTo>
                  <a:lnTo>
                    <a:pt x="5419" y="19253"/>
                  </a:lnTo>
                  <a:lnTo>
                    <a:pt x="5419" y="19253"/>
                  </a:lnTo>
                  <a:lnTo>
                    <a:pt x="4782" y="18434"/>
                  </a:lnTo>
                  <a:lnTo>
                    <a:pt x="4782" y="18434"/>
                  </a:lnTo>
                  <a:lnTo>
                    <a:pt x="4343" y="18248"/>
                  </a:lnTo>
                  <a:lnTo>
                    <a:pt x="4064" y="18024"/>
                  </a:lnTo>
                  <a:lnTo>
                    <a:pt x="3746" y="17763"/>
                  </a:lnTo>
                  <a:lnTo>
                    <a:pt x="3427" y="17503"/>
                  </a:lnTo>
                  <a:lnTo>
                    <a:pt x="2829" y="16981"/>
                  </a:lnTo>
                  <a:lnTo>
                    <a:pt x="2271" y="16423"/>
                  </a:lnTo>
                  <a:lnTo>
                    <a:pt x="2271" y="16423"/>
                  </a:lnTo>
                  <a:lnTo>
                    <a:pt x="2231" y="16460"/>
                  </a:lnTo>
                  <a:lnTo>
                    <a:pt x="2231" y="1646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029" name="标题 102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0" name="文本占位符 10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31" name="日期占位符 1030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/>
          </a:p>
        </p:txBody>
      </p:sp>
      <p:sp>
        <p:nvSpPr>
          <p:cNvPr id="1032" name="页脚占位符 1031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/>
          </a:p>
        </p:txBody>
      </p:sp>
      <p:sp>
        <p:nvSpPr>
          <p:cNvPr id="1033" name="灯片编号占位符 1032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1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ctrTitle"/>
          </p:nvPr>
        </p:nvSpPr>
        <p:spPr/>
        <p:txBody>
          <a:bodyPr anchor="ctr"/>
          <a:p>
            <a:pPr defTabSz="914400">
              <a:buNone/>
            </a:pPr>
            <a:r>
              <a:rPr lang="en-US" kern="1200" baseline="0">
                <a:latin typeface="Arial" panose="020B0604020202020204" pitchFamily="34" charset="0"/>
                <a:ea typeface="隶书" panose="02010509060101010101" pitchFamily="1" charset="-122"/>
              </a:rPr>
              <a:t>2</a:t>
            </a:r>
            <a:r>
              <a:rPr lang="zh-CN" kern="1200" baseline="0">
                <a:latin typeface="Arial" panose="020B0604020202020204" pitchFamily="34" charset="0"/>
                <a:ea typeface="隶书" panose="02010509060101010101" pitchFamily="1" charset="-122"/>
              </a:rPr>
              <a:t>、</a:t>
            </a:r>
            <a:r>
              <a:rPr lang="en-US" altLang="zh-CN" kern="1200" baseline="0">
                <a:latin typeface="Arial" panose="020B0604020202020204" pitchFamily="34" charset="0"/>
                <a:ea typeface="隶书" panose="02010509060101010101" pitchFamily="1" charset="-122"/>
              </a:rPr>
              <a:t>3</a:t>
            </a:r>
            <a:r>
              <a:rPr lang="zh-CN" altLang="en-US" kern="1200" baseline="0">
                <a:latin typeface="Arial" panose="020B0604020202020204" pitchFamily="34" charset="0"/>
                <a:ea typeface="隶书" panose="02010509060101010101" pitchFamily="1" charset="-122"/>
              </a:rPr>
              <a:t>、</a:t>
            </a:r>
            <a:r>
              <a:rPr lang="en-US" altLang="zh-CN" kern="1200" baseline="0">
                <a:latin typeface="Arial" panose="020B0604020202020204" pitchFamily="34" charset="0"/>
                <a:ea typeface="隶书" panose="02010509060101010101" pitchFamily="1" charset="-122"/>
              </a:rPr>
              <a:t>5</a:t>
            </a:r>
            <a:r>
              <a:rPr lang="zh-CN" altLang="en-US" kern="1200" baseline="0">
                <a:latin typeface="Arial" panose="020B0604020202020204" pitchFamily="34" charset="0"/>
                <a:ea typeface="隶书" panose="02010509060101010101" pitchFamily="1" charset="-122"/>
              </a:rPr>
              <a:t>的倍数的特征</a:t>
            </a:r>
            <a:endParaRPr lang="zh-CN" altLang="en-US" kern="1200" baseline="0">
              <a:latin typeface="Arial" panose="020B0604020202020204" pitchFamily="34" charset="0"/>
              <a:ea typeface="隶书" panose="02010509060101010101" pitchFamily="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/>
        <p:txBody>
          <a:bodyPr/>
          <a:p/>
        </p:txBody>
      </p:sp>
      <p:graphicFrame>
        <p:nvGraphicFramePr>
          <p:cNvPr id="2" name="表格 1"/>
          <p:cNvGraphicFramePr/>
          <p:nvPr/>
        </p:nvGraphicFramePr>
        <p:xfrm>
          <a:off x="323850" y="836613"/>
          <a:ext cx="8569325" cy="5446712"/>
        </p:xfrm>
        <a:graphic>
          <a:graphicData uri="http://schemas.openxmlformats.org/drawingml/2006/table">
            <a:tbl>
              <a:tblPr/>
              <a:tblGrid>
                <a:gridCol w="669925"/>
                <a:gridCol w="893763"/>
                <a:gridCol w="746125"/>
                <a:gridCol w="819150"/>
                <a:gridCol w="820737"/>
                <a:gridCol w="819150"/>
                <a:gridCol w="893763"/>
                <a:gridCol w="893762"/>
                <a:gridCol w="895350"/>
                <a:gridCol w="1117600"/>
              </a:tblGrid>
              <a:tr h="5175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533400" lvl="0" indent="-53340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7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91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92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93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94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95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96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97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</a:t>
                      </a:r>
                      <a:endParaRPr lang="zh-CN" altLang="en-US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45" name="标题 5244"/>
          <p:cNvSpPr>
            <a:spLocks noGrp="1"/>
          </p:cNvSpPr>
          <p:nvPr/>
        </p:nvSpPr>
        <p:spPr>
          <a:xfrm>
            <a:off x="301625" y="0"/>
            <a:ext cx="8540750" cy="9080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000" dirty="0"/>
              <a:t>2</a:t>
            </a:r>
            <a:r>
              <a:rPr lang="zh-CN" altLang="en-US" sz="6000" dirty="0"/>
              <a:t>的倍数</a:t>
            </a:r>
            <a:endParaRPr lang="zh-CN" alt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标题 6145"/>
          <p:cNvSpPr>
            <a:spLocks noGrp="1"/>
          </p:cNvSpPr>
          <p:nvPr>
            <p:ph type="ctrTitle"/>
          </p:nvPr>
        </p:nvSpPr>
        <p:spPr>
          <a:xfrm>
            <a:off x="163830" y="1052830"/>
            <a:ext cx="8435975" cy="1143000"/>
          </a:xfrm>
        </p:spPr>
        <p:txBody>
          <a:bodyPr anchor="ctr"/>
          <a:p>
            <a:pPr defTabSz="914400">
              <a:buNone/>
            </a:pPr>
            <a:r>
              <a:rPr lang="en-US" altLang="zh-CN" sz="4400" kern="1200" baseline="0" dirty="0">
                <a:solidFill>
                  <a:srgbClr val="FF99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400" kern="1200" baseline="0" dirty="0">
                <a:solidFill>
                  <a:srgbClr val="FF99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的倍数的特征</a:t>
            </a:r>
            <a:endParaRPr lang="zh-CN" altLang="en-US" sz="4400" kern="1200" baseline="0" dirty="0">
              <a:solidFill>
                <a:srgbClr val="FF99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副标题 6146"/>
          <p:cNvSpPr>
            <a:spLocks noGrp="1"/>
          </p:cNvSpPr>
          <p:nvPr>
            <p:ph type="subTitle" idx="1"/>
          </p:nvPr>
        </p:nvSpPr>
        <p:spPr>
          <a:xfrm>
            <a:off x="1485265" y="2349500"/>
            <a:ext cx="6318885" cy="2592705"/>
          </a:xfrm>
        </p:spPr>
        <p:txBody>
          <a:bodyPr/>
          <a:p>
            <a:pPr algn="l" defTabSz="914400">
              <a:buNone/>
            </a:pPr>
            <a:r>
              <a:rPr lang="en-US" altLang="zh-CN" sz="3200" kern="1200" baseline="0" dirty="0">
                <a:solidFill>
                  <a:srgbClr val="FF99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个位上是</a:t>
            </a:r>
            <a:r>
              <a:rPr lang="en-US" altLang="zh-CN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的数，都能被</a:t>
            </a:r>
            <a:r>
              <a:rPr lang="en-US" altLang="zh-CN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整除 。</a:t>
            </a:r>
            <a:endParaRPr lang="zh-CN" altLang="en-US" sz="3200" kern="1200" baseline="0" dirty="0">
              <a:solidFill>
                <a:srgbClr val="3399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 defTabSz="914400">
              <a:buNone/>
            </a:pP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能被</a:t>
            </a:r>
            <a:r>
              <a:rPr lang="en-US" altLang="zh-CN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整除的数是偶数</a:t>
            </a:r>
            <a:r>
              <a:rPr lang="en-US" altLang="zh-CN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不能被</a:t>
            </a:r>
            <a:r>
              <a:rPr lang="en-US" altLang="zh-CN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200" kern="1200" baseline="0" dirty="0">
                <a:solidFill>
                  <a:srgbClr val="33993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整除的数是奇数。                                                         </a:t>
            </a:r>
            <a:endParaRPr lang="zh-CN" altLang="en-US" sz="3200" kern="1200" baseline="0" dirty="0">
              <a:solidFill>
                <a:srgbClr val="33993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8" name="图片 6147" descr="MCj0345405000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3970" y="4437380"/>
            <a:ext cx="1946910" cy="17887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8194" name="表格 8193"/>
          <p:cNvGraphicFramePr/>
          <p:nvPr/>
        </p:nvGraphicFramePr>
        <p:xfrm>
          <a:off x="323850" y="836613"/>
          <a:ext cx="8569325" cy="5446712"/>
        </p:xfrm>
        <a:graphic>
          <a:graphicData uri="http://schemas.openxmlformats.org/drawingml/2006/table">
            <a:tbl>
              <a:tblPr/>
              <a:tblGrid>
                <a:gridCol w="669925"/>
                <a:gridCol w="893763"/>
                <a:gridCol w="746125"/>
                <a:gridCol w="819150"/>
                <a:gridCol w="820737"/>
                <a:gridCol w="819150"/>
                <a:gridCol w="893763"/>
                <a:gridCol w="893762"/>
                <a:gridCol w="895350"/>
                <a:gridCol w="1117600"/>
              </a:tblGrid>
              <a:tr h="5175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29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39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49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59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7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91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92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93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94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95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96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97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lvl="0" indent="0" algn="ctr">
                        <a:buNone/>
                      </a:pPr>
                      <a:r>
                        <a:rPr lang="en-US" altLang="zh-CN">
                          <a:solidFill>
                            <a:srgbClr val="0066FF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100</a:t>
                      </a:r>
                      <a:endParaRPr lang="zh-CN" altLang="en-US">
                        <a:solidFill>
                          <a:srgbClr val="0066FF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317" name="标题 831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012"/>
          </a:xfrm>
        </p:spPr>
        <p:txBody>
          <a:bodyPr anchor="ctr"/>
          <a:p>
            <a:r>
              <a:rPr lang="en-US" altLang="zh-CN" sz="6000" b="1" dirty="0">
                <a:solidFill>
                  <a:srgbClr val="0066FF"/>
                </a:solidFill>
              </a:rPr>
              <a:t>5</a:t>
            </a:r>
            <a:r>
              <a:rPr lang="zh-CN" altLang="en-US" sz="6000" b="1" dirty="0">
                <a:solidFill>
                  <a:srgbClr val="0066FF"/>
                </a:solidFill>
              </a:rPr>
              <a:t>的倍数</a:t>
            </a:r>
            <a:endParaRPr lang="zh-CN" altLang="en-US" sz="6000" b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>
            <a:spLocks noGrp="1"/>
          </p:cNvSpPr>
          <p:nvPr>
            <p:ph type="ctrTitle"/>
          </p:nvPr>
        </p:nvSpPr>
        <p:spPr>
          <a:xfrm>
            <a:off x="827088" y="476250"/>
            <a:ext cx="7772400" cy="1143000"/>
          </a:xfrm>
        </p:spPr>
        <p:txBody>
          <a:bodyPr anchor="ctr"/>
          <a:p>
            <a:pPr defTabSz="914400">
              <a:buNone/>
            </a:pPr>
            <a:r>
              <a:rPr lang="en-US" altLang="zh-CN" sz="4400" kern="1200" baseline="0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4400" kern="1200" baseline="0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的倍数的特征</a:t>
            </a:r>
            <a:endParaRPr lang="zh-CN" altLang="en-US" sz="4400" kern="1200" baseline="0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9" name="副标题 9218"/>
          <p:cNvSpPr>
            <a:spLocks noGrp="1"/>
          </p:cNvSpPr>
          <p:nvPr>
            <p:ph type="subTitle" idx="1"/>
          </p:nvPr>
        </p:nvSpPr>
        <p:spPr>
          <a:xfrm>
            <a:off x="395288" y="1989138"/>
            <a:ext cx="7697787" cy="3311525"/>
          </a:xfrm>
        </p:spPr>
        <p:txBody>
          <a:bodyPr/>
          <a:p>
            <a:pPr algn="l" defTabSz="914400">
              <a:lnSpc>
                <a:spcPct val="80000"/>
              </a:lnSpc>
              <a:buNone/>
            </a:pPr>
            <a:r>
              <a:rPr lang="en-US" altLang="zh-CN" sz="2800" kern="1200" baseline="0" dirty="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en-US" altLang="zh-CN" sz="2800" kern="1200" baseline="0" dirty="0">
              <a:solidFill>
                <a:schemeClr val="accent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 defTabSz="914400">
              <a:lnSpc>
                <a:spcPct val="80000"/>
              </a:lnSpc>
              <a:buNone/>
            </a:pPr>
            <a:r>
              <a:rPr lang="en-US" altLang="zh-CN" sz="2800" kern="1200" baseline="0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r>
              <a:rPr lang="zh-CN" altLang="en-US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个位上是</a:t>
            </a:r>
            <a:r>
              <a:rPr lang="en-US" altLang="zh-CN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r>
              <a:rPr lang="zh-CN" altLang="en-US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或者</a:t>
            </a:r>
            <a:r>
              <a:rPr lang="en-US" altLang="zh-CN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的数，都能被</a:t>
            </a:r>
            <a:r>
              <a:rPr lang="en-US" altLang="zh-CN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整除。</a:t>
            </a:r>
            <a:endParaRPr lang="zh-CN" altLang="en-US" sz="2800" kern="1200" baseline="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 defTabSz="914400">
              <a:lnSpc>
                <a:spcPct val="80000"/>
              </a:lnSpc>
              <a:buNone/>
            </a:pPr>
            <a:endParaRPr lang="zh-CN" altLang="en-US" sz="2800" kern="1200" baseline="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defTabSz="914400">
              <a:lnSpc>
                <a:spcPct val="80000"/>
              </a:lnSpc>
              <a:buNone/>
            </a:pPr>
            <a:r>
              <a:rPr lang="zh-CN" altLang="en-US" sz="44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44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4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44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44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倍数的公共特征</a:t>
            </a:r>
            <a:endParaRPr lang="zh-CN" altLang="en-US" sz="4400" kern="1200" baseline="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defTabSz="914400">
              <a:lnSpc>
                <a:spcPct val="80000"/>
              </a:lnSpc>
              <a:buNone/>
            </a:pPr>
            <a:endParaRPr lang="zh-CN" altLang="en-US" sz="4400" kern="1200" baseline="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l" defTabSz="914400">
              <a:lnSpc>
                <a:spcPct val="80000"/>
              </a:lnSpc>
              <a:buNone/>
            </a:pPr>
            <a:r>
              <a:rPr lang="zh-CN" altLang="en-US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整数个位上是</a:t>
            </a:r>
            <a:r>
              <a:rPr lang="en-US" altLang="zh-CN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r>
              <a:rPr lang="zh-CN" altLang="en-US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，就是</a:t>
            </a:r>
            <a:r>
              <a:rPr lang="en-US" altLang="zh-CN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r>
              <a:rPr lang="en-US" altLang="zh-CN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r>
              <a:rPr lang="zh-CN" altLang="en-US" sz="2800" kern="1200" baseline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的共同倍数。</a:t>
            </a:r>
            <a:endParaRPr lang="zh-CN" altLang="en-US" sz="2800" kern="1200" baseline="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9">
                                            <p:txEl>
                                              <p:charRg st="8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34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9">
                                            <p:txEl>
                                              <p:charRg st="34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charRg st="34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charRg st="34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5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charRg st="5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charRg st="5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charRg st="50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椭圆 10241"/>
          <p:cNvSpPr/>
          <p:nvPr/>
        </p:nvSpPr>
        <p:spPr>
          <a:xfrm>
            <a:off x="250825" y="3141663"/>
            <a:ext cx="4033838" cy="3024187"/>
          </a:xfrm>
          <a:prstGeom prst="ellipse">
            <a:avLst/>
          </a:prstGeom>
          <a:solidFill>
            <a:schemeClr val="tx1"/>
          </a:solidFill>
          <a:ln w="9525" cap="rnd" cmpd="sng">
            <a:solidFill>
              <a:srgbClr val="FFFF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43" name="标题 10242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en-US" altLang="zh-CN" sz="4000" dirty="0"/>
              <a:t>                 28</a:t>
            </a:r>
            <a:r>
              <a:rPr lang="zh-CN" altLang="en-US" sz="4000" dirty="0"/>
              <a:t>、</a:t>
            </a:r>
            <a:r>
              <a:rPr lang="en-US" altLang="zh-CN" sz="4000" dirty="0"/>
              <a:t>35</a:t>
            </a:r>
            <a:r>
              <a:rPr lang="zh-CN" altLang="en-US" sz="4000" dirty="0"/>
              <a:t>、</a:t>
            </a:r>
            <a:r>
              <a:rPr lang="en-US" altLang="zh-CN" sz="4000" dirty="0"/>
              <a:t>40</a:t>
            </a:r>
            <a:r>
              <a:rPr lang="zh-CN" altLang="en-US" sz="4000" dirty="0"/>
              <a:t>、</a:t>
            </a:r>
            <a:r>
              <a:rPr lang="en-US" altLang="zh-CN" sz="4000" dirty="0"/>
              <a:t>55</a:t>
            </a:r>
            <a:r>
              <a:rPr lang="zh-CN" altLang="en-US" sz="4000" dirty="0"/>
              <a:t>、</a:t>
            </a:r>
            <a:r>
              <a:rPr lang="en-US" altLang="zh-CN" sz="4000" dirty="0"/>
              <a:t>10</a:t>
            </a:r>
            <a:r>
              <a:rPr lang="zh-CN" altLang="en-US" sz="4000" dirty="0"/>
              <a:t>、</a:t>
            </a:r>
            <a:r>
              <a:rPr lang="en-US" altLang="zh-CN" sz="4000" dirty="0"/>
              <a:t>84</a:t>
            </a:r>
            <a:r>
              <a:rPr lang="zh-CN" altLang="en-US" sz="4000" dirty="0"/>
              <a:t>、</a:t>
            </a:r>
            <a:r>
              <a:rPr lang="en-US" altLang="zh-CN" sz="4000" dirty="0"/>
              <a:t>95</a:t>
            </a:r>
            <a:r>
              <a:rPr lang="zh-CN" altLang="en-US" sz="4000" dirty="0"/>
              <a:t>、</a:t>
            </a:r>
            <a:r>
              <a:rPr lang="en-US" altLang="zh-CN" sz="4000" dirty="0"/>
              <a:t>78</a:t>
            </a:r>
            <a:r>
              <a:rPr lang="zh-CN" altLang="en-US" sz="4000" dirty="0"/>
              <a:t>、</a:t>
            </a:r>
            <a:r>
              <a:rPr lang="en-US" altLang="zh-CN" sz="4000" dirty="0"/>
              <a:t>53</a:t>
            </a:r>
            <a:r>
              <a:rPr lang="zh-CN" altLang="en-US" sz="4000" dirty="0"/>
              <a:t>、</a:t>
            </a:r>
            <a:r>
              <a:rPr lang="en-US" altLang="zh-CN" sz="4000"/>
              <a:t>90</a:t>
            </a:r>
            <a:endParaRPr lang="en-US" altLang="zh-CN" sz="4000"/>
          </a:p>
        </p:txBody>
      </p:sp>
      <p:sp>
        <p:nvSpPr>
          <p:cNvPr id="10244" name="文本占位符 10243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p>
            <a:r>
              <a:rPr lang="en-US" altLang="zh-CN" sz="4000" kern="1200" dirty="0"/>
              <a:t>    </a:t>
            </a:r>
            <a:endParaRPr lang="en-US" altLang="zh-CN" sz="4000" kern="1200" dirty="0"/>
          </a:p>
          <a:p>
            <a:r>
              <a:rPr lang="en-US" altLang="zh-CN" sz="4000" kern="1200" dirty="0"/>
              <a:t>   </a:t>
            </a:r>
            <a:r>
              <a:rPr lang="en-US" altLang="zh-CN" sz="4000" kern="1200" dirty="0">
                <a:solidFill>
                  <a:schemeClr val="tx2"/>
                </a:solidFill>
              </a:rPr>
              <a:t>2</a:t>
            </a:r>
            <a:r>
              <a:rPr lang="zh-CN" altLang="en-US" sz="4000" kern="1200" dirty="0">
                <a:solidFill>
                  <a:schemeClr val="tx2"/>
                </a:solidFill>
              </a:rPr>
              <a:t>的倍数</a:t>
            </a:r>
            <a:endParaRPr lang="zh-CN" altLang="en-US" sz="4000" kern="1200" dirty="0">
              <a:solidFill>
                <a:schemeClr val="tx2"/>
              </a:solidFill>
            </a:endParaRPr>
          </a:p>
        </p:txBody>
      </p:sp>
      <p:sp>
        <p:nvSpPr>
          <p:cNvPr id="10245" name="文本占位符 10244"/>
          <p:cNvSpPr>
            <a:spLocks noGrp="1"/>
          </p:cNvSpPr>
          <p:nvPr/>
        </p:nvSpPr>
        <p:spPr>
          <a:xfrm>
            <a:off x="4648200" y="1600200"/>
            <a:ext cx="4194175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kern="1200" dirty="0">
                <a:solidFill>
                  <a:srgbClr val="000000"/>
                </a:solidFill>
              </a:rPr>
              <a:t>     </a:t>
            </a:r>
            <a:endParaRPr lang="en-US" altLang="zh-CN" sz="4000" kern="1200" dirty="0">
              <a:solidFill>
                <a:srgbClr val="000000"/>
              </a:solidFill>
            </a:endParaRPr>
          </a:p>
          <a:p>
            <a:r>
              <a:rPr lang="en-US" altLang="zh-CN" sz="4000" kern="1200" dirty="0">
                <a:solidFill>
                  <a:srgbClr val="000000"/>
                </a:solidFill>
              </a:rPr>
              <a:t>   </a:t>
            </a:r>
            <a:r>
              <a:rPr lang="en-US" altLang="zh-CN" sz="4000" kern="1200">
                <a:solidFill>
                  <a:srgbClr val="000000"/>
                </a:solidFill>
              </a:rPr>
              <a:t> </a:t>
            </a:r>
            <a:r>
              <a:rPr lang="en-US" altLang="zh-CN" sz="4000" kern="1200" dirty="0">
                <a:solidFill>
                  <a:schemeClr val="tx2"/>
                </a:solidFill>
              </a:rPr>
              <a:t>5</a:t>
            </a:r>
            <a:r>
              <a:rPr lang="zh-CN" altLang="en-US" sz="4000" kern="1200" dirty="0">
                <a:solidFill>
                  <a:schemeClr val="tx2"/>
                </a:solidFill>
              </a:rPr>
              <a:t>的倍数</a:t>
            </a:r>
            <a:endParaRPr lang="zh-CN" altLang="en-US" sz="4000" kern="1200" dirty="0">
              <a:solidFill>
                <a:schemeClr val="tx2"/>
              </a:solidFill>
            </a:endParaRPr>
          </a:p>
        </p:txBody>
      </p:sp>
      <p:sp>
        <p:nvSpPr>
          <p:cNvPr id="10246" name="椭圆 10245"/>
          <p:cNvSpPr/>
          <p:nvPr/>
        </p:nvSpPr>
        <p:spPr>
          <a:xfrm>
            <a:off x="4643438" y="3068638"/>
            <a:ext cx="4176712" cy="3095625"/>
          </a:xfrm>
          <a:prstGeom prst="ellipse">
            <a:avLst/>
          </a:prstGeom>
          <a:solidFill>
            <a:schemeClr val="tx1"/>
          </a:solidFill>
          <a:ln w="9525" cap="rnd" cmpd="sng">
            <a:solidFill>
              <a:srgbClr val="000000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0247" name="图片 10246" descr="MCj0232133000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333375"/>
            <a:ext cx="1908175" cy="17002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3709035" y="251460"/>
            <a:ext cx="1808480" cy="640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3600"/>
              <a:t>3</a:t>
            </a:r>
            <a:r>
              <a:rPr lang="zh-CN" altLang="en-US" sz="3600"/>
              <a:t>的倍数</a:t>
            </a:r>
            <a:endParaRPr lang="zh-CN" altLang="en-US" sz="3600"/>
          </a:p>
        </p:txBody>
      </p:sp>
      <p:sp>
        <p:nvSpPr>
          <p:cNvPr id="5" name="文本框 4"/>
          <p:cNvSpPr txBox="1"/>
          <p:nvPr/>
        </p:nvSpPr>
        <p:spPr>
          <a:xfrm>
            <a:off x="229870" y="1280160"/>
            <a:ext cx="559816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/>
              <a:t>12</a:t>
            </a:r>
            <a:r>
              <a:rPr lang="zh-CN" altLang="en-US" sz="2800"/>
              <a:t>、</a:t>
            </a:r>
            <a:r>
              <a:rPr lang="en-US" altLang="zh-CN" sz="2800"/>
              <a:t>21</a:t>
            </a:r>
            <a:r>
              <a:rPr lang="zh-CN" altLang="en-US" sz="2800"/>
              <a:t>、</a:t>
            </a:r>
            <a:r>
              <a:rPr lang="en-US" altLang="zh-CN" sz="2800"/>
              <a:t>24</a:t>
            </a:r>
            <a:r>
              <a:rPr lang="zh-CN" altLang="en-US" sz="2800"/>
              <a:t>、</a:t>
            </a:r>
            <a:r>
              <a:rPr lang="en-US" altLang="zh-CN" sz="2800"/>
              <a:t>36</a:t>
            </a:r>
            <a:r>
              <a:rPr lang="zh-CN" altLang="en-US" sz="2800"/>
              <a:t>等等是</a:t>
            </a:r>
            <a:r>
              <a:rPr lang="en-US" altLang="zh-CN" sz="2800"/>
              <a:t>3</a:t>
            </a:r>
            <a:r>
              <a:rPr lang="zh-CN" altLang="en-US" sz="2800"/>
              <a:t>的倍数</a:t>
            </a:r>
            <a:endParaRPr lang="zh-CN" altLang="en-US" sz="2800"/>
          </a:p>
        </p:txBody>
      </p:sp>
      <p:sp>
        <p:nvSpPr>
          <p:cNvPr id="6" name="爆炸形 1 5"/>
          <p:cNvSpPr/>
          <p:nvPr/>
        </p:nvSpPr>
        <p:spPr>
          <a:xfrm rot="21120000">
            <a:off x="320040" y="3201670"/>
            <a:ext cx="4536440" cy="1800225"/>
          </a:xfrm>
          <a:prstGeom prst="irregularSeal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93470" y="3690620"/>
            <a:ext cx="3230880" cy="8229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个位和十位上的数相加</a:t>
            </a:r>
            <a:endParaRPr lang="zh-CN" altLang="en-US" sz="2400">
              <a:solidFill>
                <a:srgbClr val="FF0000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和都是</a:t>
            </a:r>
            <a:r>
              <a:rPr lang="en-US" altLang="zh-CN" sz="2400">
                <a:solidFill>
                  <a:srgbClr val="FF0000"/>
                </a:solidFill>
              </a:rPr>
              <a:t>3</a:t>
            </a:r>
            <a:r>
              <a:rPr lang="zh-CN" altLang="en-US" sz="2400">
                <a:solidFill>
                  <a:srgbClr val="FF0000"/>
                </a:solidFill>
              </a:rPr>
              <a:t>的倍数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5220335" y="3429000"/>
            <a:ext cx="3456305" cy="1880235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220335" y="3775075"/>
            <a:ext cx="3705225" cy="11887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>
                <a:solidFill>
                  <a:srgbClr val="FF0000"/>
                </a:solidFill>
              </a:rPr>
              <a:t>一个数各数位上的数的和</a:t>
            </a:r>
            <a:endParaRPr lang="zh-CN" altLang="en-US" sz="2400">
              <a:solidFill>
                <a:srgbClr val="FF0000"/>
              </a:solidFill>
            </a:endParaRPr>
          </a:p>
          <a:p>
            <a:r>
              <a:rPr lang="zh-CN" altLang="en-US" sz="2400">
                <a:solidFill>
                  <a:srgbClr val="FF0000"/>
                </a:solidFill>
              </a:rPr>
              <a:t>是</a:t>
            </a:r>
            <a:r>
              <a:rPr lang="en-US" altLang="zh-CN" sz="2400">
                <a:solidFill>
                  <a:srgbClr val="FF0000"/>
                </a:solidFill>
              </a:rPr>
              <a:t>3</a:t>
            </a:r>
            <a:r>
              <a:rPr lang="zh-CN" altLang="en-US" sz="2400">
                <a:solidFill>
                  <a:srgbClr val="FF0000"/>
                </a:solidFill>
              </a:rPr>
              <a:t>的倍数，这个数一定是</a:t>
            </a:r>
            <a:endParaRPr lang="zh-CN" altLang="en-US" sz="2400">
              <a:solidFill>
                <a:srgbClr val="FF0000"/>
              </a:solidFill>
            </a:endParaRPr>
          </a:p>
          <a:p>
            <a:r>
              <a:rPr lang="en-US" altLang="zh-CN" sz="2400">
                <a:solidFill>
                  <a:srgbClr val="FF0000"/>
                </a:solidFill>
              </a:rPr>
              <a:t>3</a:t>
            </a:r>
            <a:r>
              <a:rPr lang="zh-CN" altLang="en-US" sz="2400">
                <a:solidFill>
                  <a:srgbClr val="FF0000"/>
                </a:solidFill>
              </a:rPr>
              <a:t>的倍数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典_太极图">
  <a:themeElements>
    <a:clrScheme name="">
      <a:dk1>
        <a:srgbClr val="000000"/>
      </a:dk1>
      <a:lt1>
        <a:srgbClr val="D9D98E"/>
      </a:lt1>
      <a:dk2>
        <a:srgbClr val="000000"/>
      </a:dk2>
      <a:lt2>
        <a:srgbClr val="2D2015"/>
      </a:lt2>
      <a:accent1>
        <a:srgbClr val="8C7B70"/>
      </a:accent1>
      <a:accent2>
        <a:srgbClr val="8F5F2F"/>
      </a:accent2>
      <a:accent3>
        <a:srgbClr val="E9E9C6"/>
      </a:accent3>
      <a:accent4>
        <a:srgbClr val="000000"/>
      </a:accent4>
      <a:accent5>
        <a:srgbClr val="C5BFBC"/>
      </a:accent5>
      <a:accent6>
        <a:srgbClr val="805529"/>
      </a:accent6>
      <a:hlink>
        <a:srgbClr val="CCB400"/>
      </a:hlink>
      <a:folHlink>
        <a:srgbClr val="B8BA60"/>
      </a:folHlink>
    </a:clrScheme>
    <a:fontScheme name="">
      <a:majorFont>
        <a:latin typeface="Arial"/>
        <a:ea typeface="隶书"/>
        <a:cs typeface=""/>
      </a:majorFont>
      <a:minorFont>
        <a:latin typeface="Arial"/>
        <a:ea typeface="隶书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744</Words>
  <Application>WPS 演示</Application>
  <PresentationFormat/>
  <Paragraphs>439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</vt:lpstr>
      <vt:lpstr>宋体</vt:lpstr>
      <vt:lpstr>Wingdings</vt:lpstr>
      <vt:lpstr>隶书</vt:lpstr>
      <vt:lpstr>微软雅黑</vt:lpstr>
      <vt:lpstr>Calibri</vt:lpstr>
      <vt:lpstr>古典_太极图</vt:lpstr>
      <vt:lpstr>PowerPoint 演示文稿</vt:lpstr>
      <vt:lpstr>2的倍数</vt:lpstr>
      <vt:lpstr>2的倍数的特征</vt:lpstr>
      <vt:lpstr>5的倍数</vt:lpstr>
      <vt:lpstr>5的倍数的特征</vt:lpstr>
      <vt:lpstr>                 28、35、40、55、10、84、95、78、53、90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2009-03-02T19:33:00Z</dcterms:created>
  <dcterms:modified xsi:type="dcterms:W3CDTF">2016-11-12T03:21:18Z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